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0A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9" d="100"/>
          <a:sy n="89" d="100"/>
        </p:scale>
        <p:origin x="31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1FFD58-8821-46DE-8F41-F91BEC6A2DDB}" type="doc">
      <dgm:prSet loTypeId="urn:microsoft.com/office/officeart/2005/8/layout/defaul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DE226C9-F3D8-4CE8-9D04-54B1D2D7E6D9}">
      <dgm:prSet phldrT="[Text]" custT="1"/>
      <dgm:spPr/>
      <dgm:t>
        <a:bodyPr/>
        <a:lstStyle/>
        <a:p>
          <a:pPr algn="ctr"/>
          <a:r>
            <a:rPr lang="ar-SA" sz="2000" b="1" smtClean="0">
              <a:solidFill>
                <a:schemeClr val="tx1">
                  <a:lumMod val="85000"/>
                  <a:lumOff val="15000"/>
                </a:schemeClr>
              </a:solidFill>
              <a:cs typeface="B Nazanin" panose="00000400000000000000" pitchFamily="2" charset="-78"/>
            </a:rPr>
            <a:t>برنامه‌نویسی در پزشکی از راه دور</a:t>
          </a:r>
          <a:endParaRPr lang="en-US" sz="2000" dirty="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gm:t>
    </dgm:pt>
    <dgm:pt modelId="{CD9CC207-FA8E-4009-9D80-2D97E4558212}" type="parTrans" cxnId="{C8E8DB05-466F-445F-BA8F-4FA8A30C5E2A}">
      <dgm:prSet/>
      <dgm:spPr/>
      <dgm:t>
        <a:bodyPr/>
        <a:lstStyle/>
        <a:p>
          <a:pPr algn="ctr"/>
          <a:endParaRPr lang="en-US" sz="140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gm:t>
    </dgm:pt>
    <dgm:pt modelId="{689A4271-611F-4B9E-800B-3769320566EE}" type="sibTrans" cxnId="{C8E8DB05-466F-445F-BA8F-4FA8A30C5E2A}">
      <dgm:prSet/>
      <dgm:spPr/>
      <dgm:t>
        <a:bodyPr/>
        <a:lstStyle/>
        <a:p>
          <a:pPr algn="ctr"/>
          <a:endParaRPr lang="en-US" sz="140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gm:t>
    </dgm:pt>
    <dgm:pt modelId="{EA8FF26E-DC06-4242-8633-D8AC37C23711}">
      <dgm:prSet phldrT="[Text]" custT="1"/>
      <dgm:spPr/>
      <dgm:t>
        <a:bodyPr/>
        <a:lstStyle/>
        <a:p>
          <a:pPr algn="ctr"/>
          <a:r>
            <a:rPr lang="ar-SA" sz="2000" b="1" smtClean="0">
              <a:solidFill>
                <a:schemeClr val="tx1">
                  <a:lumMod val="85000"/>
                  <a:lumOff val="15000"/>
                </a:schemeClr>
              </a:solidFill>
              <a:cs typeface="B Nazanin" panose="00000400000000000000" pitchFamily="2" charset="-78"/>
            </a:rPr>
            <a:t>برنامه‌نویسی برای پایگاه‌های داده پزشکی</a:t>
          </a:r>
          <a:endParaRPr lang="en-US" sz="2000" dirty="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gm:t>
    </dgm:pt>
    <dgm:pt modelId="{B2512D5D-A90C-4EFC-9A66-9FBE39DEB476}" type="parTrans" cxnId="{72678037-10FA-4A09-9DE4-67DE80E74DFC}">
      <dgm:prSet/>
      <dgm:spPr/>
      <dgm:t>
        <a:bodyPr/>
        <a:lstStyle/>
        <a:p>
          <a:pPr algn="ctr"/>
          <a:endParaRPr lang="en-US" sz="140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gm:t>
    </dgm:pt>
    <dgm:pt modelId="{A8B91567-BA5F-461B-A1A9-FC6F2278F631}" type="sibTrans" cxnId="{72678037-10FA-4A09-9DE4-67DE80E74DFC}">
      <dgm:prSet/>
      <dgm:spPr/>
      <dgm:t>
        <a:bodyPr/>
        <a:lstStyle/>
        <a:p>
          <a:pPr algn="ctr"/>
          <a:endParaRPr lang="en-US" sz="140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gm:t>
    </dgm:pt>
    <dgm:pt modelId="{ABC6A172-2473-4069-843D-0956886CA2F0}">
      <dgm:prSet custT="1"/>
      <dgm:spPr/>
      <dgm:t>
        <a:bodyPr/>
        <a:lstStyle/>
        <a:p>
          <a:pPr algn="ctr"/>
          <a:r>
            <a:rPr lang="ar-SA" sz="2000" b="1" dirty="0" smtClean="0">
              <a:solidFill>
                <a:schemeClr val="tx1">
                  <a:lumMod val="85000"/>
                  <a:lumOff val="15000"/>
                </a:schemeClr>
              </a:solidFill>
              <a:cs typeface="B Nazanin" panose="00000400000000000000" pitchFamily="2" charset="-78"/>
            </a:rPr>
            <a:t>برنامه‌نویسی برای سیستم‌های مدیریت اطلاعات بیمارستانی</a:t>
          </a:r>
          <a:endParaRPr lang="en-US" sz="2000" dirty="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gm:t>
    </dgm:pt>
    <dgm:pt modelId="{65EA7907-92CF-4424-B6C5-0E110D9C6193}" type="parTrans" cxnId="{98548A7C-4CDC-4BDD-9718-834B81C4D276}">
      <dgm:prSet/>
      <dgm:spPr/>
      <dgm:t>
        <a:bodyPr/>
        <a:lstStyle/>
        <a:p>
          <a:pPr algn="ctr"/>
          <a:endParaRPr lang="en-US" sz="140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gm:t>
    </dgm:pt>
    <dgm:pt modelId="{A2B0A6D8-2DF2-4168-854E-8601AA666E78}" type="sibTrans" cxnId="{98548A7C-4CDC-4BDD-9718-834B81C4D276}">
      <dgm:prSet/>
      <dgm:spPr/>
      <dgm:t>
        <a:bodyPr/>
        <a:lstStyle/>
        <a:p>
          <a:pPr algn="ctr"/>
          <a:endParaRPr lang="en-US" sz="140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gm:t>
    </dgm:pt>
    <dgm:pt modelId="{CDD16147-347D-4C25-AB50-55B5D8400447}" type="pres">
      <dgm:prSet presAssocID="{311FFD58-8821-46DE-8F41-F91BEC6A2DDB}" presName="diagram" presStyleCnt="0">
        <dgm:presLayoutVars>
          <dgm:dir/>
          <dgm:resizeHandles val="exact"/>
        </dgm:presLayoutVars>
      </dgm:prSet>
      <dgm:spPr/>
    </dgm:pt>
    <dgm:pt modelId="{9763DBFB-5C87-403C-B667-933D28CA8982}" type="pres">
      <dgm:prSet presAssocID="{CDE226C9-F3D8-4CE8-9D04-54B1D2D7E6D9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1451A4-870C-4DE2-8577-DAB0BB19E13B}" type="pres">
      <dgm:prSet presAssocID="{689A4271-611F-4B9E-800B-3769320566EE}" presName="sibTrans" presStyleCnt="0"/>
      <dgm:spPr/>
    </dgm:pt>
    <dgm:pt modelId="{AAD3BE5A-F030-4E99-84C7-8833609BEB9F}" type="pres">
      <dgm:prSet presAssocID="{EA8FF26E-DC06-4242-8633-D8AC37C2371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50D583-A484-4885-8F5D-C11C74FCB2BC}" type="pres">
      <dgm:prSet presAssocID="{A8B91567-BA5F-461B-A1A9-FC6F2278F631}" presName="sibTrans" presStyleCnt="0"/>
      <dgm:spPr/>
    </dgm:pt>
    <dgm:pt modelId="{9A3012AE-D2AD-4E6E-987C-83A80A1FF1BE}" type="pres">
      <dgm:prSet presAssocID="{ABC6A172-2473-4069-843D-0956886CA2F0}" presName="node" presStyleLbl="node1" presStyleIdx="2" presStyleCnt="3">
        <dgm:presLayoutVars>
          <dgm:bulletEnabled val="1"/>
        </dgm:presLayoutVars>
      </dgm:prSet>
      <dgm:spPr/>
    </dgm:pt>
  </dgm:ptLst>
  <dgm:cxnLst>
    <dgm:cxn modelId="{2CE4B0D5-4FC3-4DCB-B9A8-499D5543D11A}" type="presOf" srcId="{EA8FF26E-DC06-4242-8633-D8AC37C23711}" destId="{AAD3BE5A-F030-4E99-84C7-8833609BEB9F}" srcOrd="0" destOrd="0" presId="urn:microsoft.com/office/officeart/2005/8/layout/default"/>
    <dgm:cxn modelId="{72678037-10FA-4A09-9DE4-67DE80E74DFC}" srcId="{311FFD58-8821-46DE-8F41-F91BEC6A2DDB}" destId="{EA8FF26E-DC06-4242-8633-D8AC37C23711}" srcOrd="1" destOrd="0" parTransId="{B2512D5D-A90C-4EFC-9A66-9FBE39DEB476}" sibTransId="{A8B91567-BA5F-461B-A1A9-FC6F2278F631}"/>
    <dgm:cxn modelId="{C8E8DB05-466F-445F-BA8F-4FA8A30C5E2A}" srcId="{311FFD58-8821-46DE-8F41-F91BEC6A2DDB}" destId="{CDE226C9-F3D8-4CE8-9D04-54B1D2D7E6D9}" srcOrd="0" destOrd="0" parTransId="{CD9CC207-FA8E-4009-9D80-2D97E4558212}" sibTransId="{689A4271-611F-4B9E-800B-3769320566EE}"/>
    <dgm:cxn modelId="{4E4E11FF-C99B-4A41-9B29-050D736E07AA}" type="presOf" srcId="{CDE226C9-F3D8-4CE8-9D04-54B1D2D7E6D9}" destId="{9763DBFB-5C87-403C-B667-933D28CA8982}" srcOrd="0" destOrd="0" presId="urn:microsoft.com/office/officeart/2005/8/layout/default"/>
    <dgm:cxn modelId="{E25BE583-D254-476F-A76A-10D799398A5A}" type="presOf" srcId="{ABC6A172-2473-4069-843D-0956886CA2F0}" destId="{9A3012AE-D2AD-4E6E-987C-83A80A1FF1BE}" srcOrd="0" destOrd="0" presId="urn:microsoft.com/office/officeart/2005/8/layout/default"/>
    <dgm:cxn modelId="{98548A7C-4CDC-4BDD-9718-834B81C4D276}" srcId="{311FFD58-8821-46DE-8F41-F91BEC6A2DDB}" destId="{ABC6A172-2473-4069-843D-0956886CA2F0}" srcOrd="2" destOrd="0" parTransId="{65EA7907-92CF-4424-B6C5-0E110D9C6193}" sibTransId="{A2B0A6D8-2DF2-4168-854E-8601AA666E78}"/>
    <dgm:cxn modelId="{E3DFD99F-DAEF-47B5-A8FA-5561DBE941DB}" type="presOf" srcId="{311FFD58-8821-46DE-8F41-F91BEC6A2DDB}" destId="{CDD16147-347D-4C25-AB50-55B5D8400447}" srcOrd="0" destOrd="0" presId="urn:microsoft.com/office/officeart/2005/8/layout/default"/>
    <dgm:cxn modelId="{E29F1B74-AE64-4710-ADEB-CAF527592198}" type="presParOf" srcId="{CDD16147-347D-4C25-AB50-55B5D8400447}" destId="{9763DBFB-5C87-403C-B667-933D28CA8982}" srcOrd="0" destOrd="0" presId="urn:microsoft.com/office/officeart/2005/8/layout/default"/>
    <dgm:cxn modelId="{7E195364-6D7A-4636-94EE-042D08B997DF}" type="presParOf" srcId="{CDD16147-347D-4C25-AB50-55B5D8400447}" destId="{731451A4-870C-4DE2-8577-DAB0BB19E13B}" srcOrd="1" destOrd="0" presId="urn:microsoft.com/office/officeart/2005/8/layout/default"/>
    <dgm:cxn modelId="{2295079F-663A-4E0B-9F61-89F142EBFBAC}" type="presParOf" srcId="{CDD16147-347D-4C25-AB50-55B5D8400447}" destId="{AAD3BE5A-F030-4E99-84C7-8833609BEB9F}" srcOrd="2" destOrd="0" presId="urn:microsoft.com/office/officeart/2005/8/layout/default"/>
    <dgm:cxn modelId="{7E5BE9C4-B6C5-4BF4-B749-28FE2497CF22}" type="presParOf" srcId="{CDD16147-347D-4C25-AB50-55B5D8400447}" destId="{8650D583-A484-4885-8F5D-C11C74FCB2BC}" srcOrd="3" destOrd="0" presId="urn:microsoft.com/office/officeart/2005/8/layout/default"/>
    <dgm:cxn modelId="{55CED5D2-4882-4252-B71A-5D1574C44EC3}" type="presParOf" srcId="{CDD16147-347D-4C25-AB50-55B5D8400447}" destId="{9A3012AE-D2AD-4E6E-987C-83A80A1FF1BE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1E00D3-1440-4AD4-BD7A-8C51201B9109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3646FB-BFB4-4731-933D-175180819650}">
      <dgm:prSet phldrT="[Text]"/>
      <dgm:spPr/>
      <dgm:t>
        <a:bodyPr/>
        <a:lstStyle/>
        <a:p>
          <a:pPr rtl="1"/>
          <a:r>
            <a:rPr lang="en-US" b="1" dirty="0" smtClean="0"/>
            <a:t>JavaScript</a:t>
          </a:r>
          <a:endParaRPr lang="en-US" dirty="0"/>
        </a:p>
      </dgm:t>
    </dgm:pt>
    <dgm:pt modelId="{9D0207F5-C057-49BC-91A2-8079CDCFCD43}" type="parTrans" cxnId="{B7519B76-4729-42C1-8CD1-6B0E4C368F6A}">
      <dgm:prSet/>
      <dgm:spPr/>
      <dgm:t>
        <a:bodyPr/>
        <a:lstStyle/>
        <a:p>
          <a:endParaRPr lang="en-US"/>
        </a:p>
      </dgm:t>
    </dgm:pt>
    <dgm:pt modelId="{3411E060-5B7B-4E90-BB32-F2B21526392B}" type="sibTrans" cxnId="{B7519B76-4729-42C1-8CD1-6B0E4C368F6A}">
      <dgm:prSet/>
      <dgm:spPr/>
      <dgm:t>
        <a:bodyPr/>
        <a:lstStyle/>
        <a:p>
          <a:endParaRPr lang="en-US"/>
        </a:p>
      </dgm:t>
    </dgm:pt>
    <dgm:pt modelId="{7EABE774-BFAE-454D-994C-0FBB95BCC3F5}">
      <dgm:prSet phldrT="[Text]"/>
      <dgm:spPr/>
      <dgm:t>
        <a:bodyPr/>
        <a:lstStyle/>
        <a:p>
          <a:pPr rtl="1"/>
          <a:r>
            <a:rPr lang="en-US" b="1" dirty="0" smtClean="0"/>
            <a:t>Java</a:t>
          </a:r>
          <a:endParaRPr lang="en-US" dirty="0"/>
        </a:p>
      </dgm:t>
    </dgm:pt>
    <dgm:pt modelId="{910C9E14-8995-4FAC-90BD-BD49A425D909}" type="parTrans" cxnId="{12823580-20CE-4F04-9928-FF5820622AFC}">
      <dgm:prSet/>
      <dgm:spPr/>
      <dgm:t>
        <a:bodyPr/>
        <a:lstStyle/>
        <a:p>
          <a:endParaRPr lang="en-US"/>
        </a:p>
      </dgm:t>
    </dgm:pt>
    <dgm:pt modelId="{B188263C-FA48-411D-A6AF-9A8FEE6E0FE1}" type="sibTrans" cxnId="{12823580-20CE-4F04-9928-FF5820622AFC}">
      <dgm:prSet/>
      <dgm:spPr/>
      <dgm:t>
        <a:bodyPr/>
        <a:lstStyle/>
        <a:p>
          <a:endParaRPr lang="en-US"/>
        </a:p>
      </dgm:t>
    </dgm:pt>
    <dgm:pt modelId="{FC592DC0-8671-4854-AC8C-32CEE3805B39}">
      <dgm:prSet phldrT="[Text]"/>
      <dgm:spPr/>
      <dgm:t>
        <a:bodyPr/>
        <a:lstStyle/>
        <a:p>
          <a:pPr rtl="1"/>
          <a:r>
            <a:rPr lang="en-US" b="1" dirty="0" smtClean="0"/>
            <a:t>Python</a:t>
          </a:r>
          <a:endParaRPr lang="en-US" dirty="0"/>
        </a:p>
      </dgm:t>
    </dgm:pt>
    <dgm:pt modelId="{77E192B7-3D53-42C0-9BAA-D5B8C6FCFE6D}" type="parTrans" cxnId="{BEE9B61A-6230-4E48-A93A-28506DB41FC8}">
      <dgm:prSet/>
      <dgm:spPr/>
      <dgm:t>
        <a:bodyPr/>
        <a:lstStyle/>
        <a:p>
          <a:endParaRPr lang="en-US"/>
        </a:p>
      </dgm:t>
    </dgm:pt>
    <dgm:pt modelId="{0A10B951-850F-4C6C-8EF6-C5868728916E}" type="sibTrans" cxnId="{BEE9B61A-6230-4E48-A93A-28506DB41FC8}">
      <dgm:prSet/>
      <dgm:spPr/>
      <dgm:t>
        <a:bodyPr/>
        <a:lstStyle/>
        <a:p>
          <a:endParaRPr lang="en-US"/>
        </a:p>
      </dgm:t>
    </dgm:pt>
    <dgm:pt modelId="{B91A0F6C-F494-4B27-898C-2ADF77D1C18D}">
      <dgm:prSet phldrT="[Text]"/>
      <dgm:spPr/>
      <dgm:t>
        <a:bodyPr/>
        <a:lstStyle/>
        <a:p>
          <a:pPr rtl="1"/>
          <a:r>
            <a:rPr lang="en-US" b="1" dirty="0" smtClean="0"/>
            <a:t>C#</a:t>
          </a:r>
          <a:endParaRPr lang="en-US" dirty="0"/>
        </a:p>
      </dgm:t>
    </dgm:pt>
    <dgm:pt modelId="{2A113C45-0B54-4BC7-81DE-9A82770E6AF0}" type="parTrans" cxnId="{4C72CD56-38E9-44BC-BA2F-3C05FF2C1618}">
      <dgm:prSet/>
      <dgm:spPr/>
      <dgm:t>
        <a:bodyPr/>
        <a:lstStyle/>
        <a:p>
          <a:endParaRPr lang="en-US"/>
        </a:p>
      </dgm:t>
    </dgm:pt>
    <dgm:pt modelId="{EA98A836-F645-431A-AB8B-4C40B13EB319}" type="sibTrans" cxnId="{4C72CD56-38E9-44BC-BA2F-3C05FF2C1618}">
      <dgm:prSet/>
      <dgm:spPr/>
      <dgm:t>
        <a:bodyPr/>
        <a:lstStyle/>
        <a:p>
          <a:endParaRPr lang="en-US"/>
        </a:p>
      </dgm:t>
    </dgm:pt>
    <dgm:pt modelId="{840C4F76-EDD5-434D-8DF1-E0C638834F16}" type="pres">
      <dgm:prSet presAssocID="{471E00D3-1440-4AD4-BD7A-8C51201B9109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2603C1C-51F6-4911-9C18-BA8832D51CF3}" type="pres">
      <dgm:prSet presAssocID="{843646FB-BFB4-4731-933D-175180819650}" presName="hierRoot1" presStyleCnt="0">
        <dgm:presLayoutVars>
          <dgm:hierBranch val="init"/>
        </dgm:presLayoutVars>
      </dgm:prSet>
      <dgm:spPr/>
    </dgm:pt>
    <dgm:pt modelId="{DB7E1406-B015-41FC-B733-703E0F889B0F}" type="pres">
      <dgm:prSet presAssocID="{843646FB-BFB4-4731-933D-175180819650}" presName="rootComposite1" presStyleCnt="0"/>
      <dgm:spPr/>
    </dgm:pt>
    <dgm:pt modelId="{5AA94338-0CFF-4110-B308-CB2EF02E3D25}" type="pres">
      <dgm:prSet presAssocID="{843646FB-BFB4-4731-933D-175180819650}" presName="rootText1" presStyleLbl="alignAcc1" presStyleIdx="0" presStyleCnt="0">
        <dgm:presLayoutVars>
          <dgm:chPref val="3"/>
        </dgm:presLayoutVars>
      </dgm:prSet>
      <dgm:spPr/>
    </dgm:pt>
    <dgm:pt modelId="{08EC808D-9F46-43AB-96ED-5CC8D77AA8F0}" type="pres">
      <dgm:prSet presAssocID="{843646FB-BFB4-4731-933D-175180819650}" presName="topArc1" presStyleLbl="parChTrans1D1" presStyleIdx="0" presStyleCnt="8"/>
      <dgm:spPr/>
    </dgm:pt>
    <dgm:pt modelId="{29603006-87BC-4FB2-842A-C4E97D53C3CA}" type="pres">
      <dgm:prSet presAssocID="{843646FB-BFB4-4731-933D-175180819650}" presName="bottomArc1" presStyleLbl="parChTrans1D1" presStyleIdx="1" presStyleCnt="8"/>
      <dgm:spPr/>
    </dgm:pt>
    <dgm:pt modelId="{DA555B43-D9A6-44B7-9AB3-680A97E1CF0A}" type="pres">
      <dgm:prSet presAssocID="{843646FB-BFB4-4731-933D-175180819650}" presName="topConnNode1" presStyleLbl="node1" presStyleIdx="0" presStyleCnt="0"/>
      <dgm:spPr/>
    </dgm:pt>
    <dgm:pt modelId="{6E555608-3F90-4BB9-ABB6-7C3484150DF0}" type="pres">
      <dgm:prSet presAssocID="{843646FB-BFB4-4731-933D-175180819650}" presName="hierChild2" presStyleCnt="0"/>
      <dgm:spPr/>
    </dgm:pt>
    <dgm:pt modelId="{8C187089-56F7-481E-8777-CDDBE9B2E07F}" type="pres">
      <dgm:prSet presAssocID="{843646FB-BFB4-4731-933D-175180819650}" presName="hierChild3" presStyleCnt="0"/>
      <dgm:spPr/>
    </dgm:pt>
    <dgm:pt modelId="{5EACB250-73F1-45C9-A034-FA7BA1206872}" type="pres">
      <dgm:prSet presAssocID="{7EABE774-BFAE-454D-994C-0FBB95BCC3F5}" presName="hierRoot1" presStyleCnt="0">
        <dgm:presLayoutVars>
          <dgm:hierBranch val="init"/>
        </dgm:presLayoutVars>
      </dgm:prSet>
      <dgm:spPr/>
    </dgm:pt>
    <dgm:pt modelId="{BABB2716-C9DD-467B-9D02-41D447CB59FD}" type="pres">
      <dgm:prSet presAssocID="{7EABE774-BFAE-454D-994C-0FBB95BCC3F5}" presName="rootComposite1" presStyleCnt="0"/>
      <dgm:spPr/>
    </dgm:pt>
    <dgm:pt modelId="{9777582D-9E46-417F-9091-A814E94D22D8}" type="pres">
      <dgm:prSet presAssocID="{7EABE774-BFAE-454D-994C-0FBB95BCC3F5}" presName="rootText1" presStyleLbl="alignAcc1" presStyleIdx="0" presStyleCnt="0">
        <dgm:presLayoutVars>
          <dgm:chPref val="3"/>
        </dgm:presLayoutVars>
      </dgm:prSet>
      <dgm:spPr/>
    </dgm:pt>
    <dgm:pt modelId="{DCD625BB-616B-478A-9A2D-3BD8F6D512B3}" type="pres">
      <dgm:prSet presAssocID="{7EABE774-BFAE-454D-994C-0FBB95BCC3F5}" presName="topArc1" presStyleLbl="parChTrans1D1" presStyleIdx="2" presStyleCnt="8"/>
      <dgm:spPr/>
    </dgm:pt>
    <dgm:pt modelId="{8C6F0717-7C2D-4212-A37D-B2AA2E36DD88}" type="pres">
      <dgm:prSet presAssocID="{7EABE774-BFAE-454D-994C-0FBB95BCC3F5}" presName="bottomArc1" presStyleLbl="parChTrans1D1" presStyleIdx="3" presStyleCnt="8"/>
      <dgm:spPr/>
    </dgm:pt>
    <dgm:pt modelId="{A2F2F669-36B1-47BF-AF63-01456E7165CC}" type="pres">
      <dgm:prSet presAssocID="{7EABE774-BFAE-454D-994C-0FBB95BCC3F5}" presName="topConnNode1" presStyleLbl="node1" presStyleIdx="0" presStyleCnt="0"/>
      <dgm:spPr/>
    </dgm:pt>
    <dgm:pt modelId="{D9ADFF84-F5ED-47E9-9605-FB0C5FAECC89}" type="pres">
      <dgm:prSet presAssocID="{7EABE774-BFAE-454D-994C-0FBB95BCC3F5}" presName="hierChild2" presStyleCnt="0"/>
      <dgm:spPr/>
    </dgm:pt>
    <dgm:pt modelId="{4C65C70D-8486-40BB-97D2-6DA9351AA10B}" type="pres">
      <dgm:prSet presAssocID="{7EABE774-BFAE-454D-994C-0FBB95BCC3F5}" presName="hierChild3" presStyleCnt="0"/>
      <dgm:spPr/>
    </dgm:pt>
    <dgm:pt modelId="{3923FFFA-AB75-4FE5-B5A8-9270F2E78AFF}" type="pres">
      <dgm:prSet presAssocID="{FC592DC0-8671-4854-AC8C-32CEE3805B39}" presName="hierRoot1" presStyleCnt="0">
        <dgm:presLayoutVars>
          <dgm:hierBranch val="init"/>
        </dgm:presLayoutVars>
      </dgm:prSet>
      <dgm:spPr/>
    </dgm:pt>
    <dgm:pt modelId="{7686FE31-DC13-4B23-9F7D-F01EEE96EC2A}" type="pres">
      <dgm:prSet presAssocID="{FC592DC0-8671-4854-AC8C-32CEE3805B39}" presName="rootComposite1" presStyleCnt="0"/>
      <dgm:spPr/>
    </dgm:pt>
    <dgm:pt modelId="{A7A06829-39DF-4862-A2EF-1DC2102219B6}" type="pres">
      <dgm:prSet presAssocID="{FC592DC0-8671-4854-AC8C-32CEE3805B39}" presName="rootText1" presStyleLbl="alignAcc1" presStyleIdx="0" presStyleCnt="0">
        <dgm:presLayoutVars>
          <dgm:chPref val="3"/>
        </dgm:presLayoutVars>
      </dgm:prSet>
      <dgm:spPr/>
    </dgm:pt>
    <dgm:pt modelId="{2D0BCE14-13A6-451F-B79B-32DBDEA256B4}" type="pres">
      <dgm:prSet presAssocID="{FC592DC0-8671-4854-AC8C-32CEE3805B39}" presName="topArc1" presStyleLbl="parChTrans1D1" presStyleIdx="4" presStyleCnt="8"/>
      <dgm:spPr/>
    </dgm:pt>
    <dgm:pt modelId="{56D193BA-EB5C-4E7B-B0B8-F02D6175A736}" type="pres">
      <dgm:prSet presAssocID="{FC592DC0-8671-4854-AC8C-32CEE3805B39}" presName="bottomArc1" presStyleLbl="parChTrans1D1" presStyleIdx="5" presStyleCnt="8"/>
      <dgm:spPr/>
    </dgm:pt>
    <dgm:pt modelId="{BB8DB73E-D2AC-45F1-81B0-5D1406F0964B}" type="pres">
      <dgm:prSet presAssocID="{FC592DC0-8671-4854-AC8C-32CEE3805B39}" presName="topConnNode1" presStyleLbl="node1" presStyleIdx="0" presStyleCnt="0"/>
      <dgm:spPr/>
    </dgm:pt>
    <dgm:pt modelId="{EF6D9FD8-7064-4D59-8AB4-3377CC8467BB}" type="pres">
      <dgm:prSet presAssocID="{FC592DC0-8671-4854-AC8C-32CEE3805B39}" presName="hierChild2" presStyleCnt="0"/>
      <dgm:spPr/>
    </dgm:pt>
    <dgm:pt modelId="{A66A1916-5C28-4459-BAA7-E020BE8E07B7}" type="pres">
      <dgm:prSet presAssocID="{FC592DC0-8671-4854-AC8C-32CEE3805B39}" presName="hierChild3" presStyleCnt="0"/>
      <dgm:spPr/>
    </dgm:pt>
    <dgm:pt modelId="{11281258-D002-43D1-AE86-659D73B8B6C5}" type="pres">
      <dgm:prSet presAssocID="{B91A0F6C-F494-4B27-898C-2ADF77D1C18D}" presName="hierRoot1" presStyleCnt="0">
        <dgm:presLayoutVars>
          <dgm:hierBranch val="init"/>
        </dgm:presLayoutVars>
      </dgm:prSet>
      <dgm:spPr/>
    </dgm:pt>
    <dgm:pt modelId="{DD7AAE2A-A2D8-44F3-9863-FC4C770D2850}" type="pres">
      <dgm:prSet presAssocID="{B91A0F6C-F494-4B27-898C-2ADF77D1C18D}" presName="rootComposite1" presStyleCnt="0"/>
      <dgm:spPr/>
    </dgm:pt>
    <dgm:pt modelId="{639D9057-5EAF-4BA3-B6E6-A7F40DB8A720}" type="pres">
      <dgm:prSet presAssocID="{B91A0F6C-F494-4B27-898C-2ADF77D1C18D}" presName="rootText1" presStyleLbl="alignAcc1" presStyleIdx="0" presStyleCnt="0">
        <dgm:presLayoutVars>
          <dgm:chPref val="3"/>
        </dgm:presLayoutVars>
      </dgm:prSet>
      <dgm:spPr/>
    </dgm:pt>
    <dgm:pt modelId="{32B17B78-0F7E-41B4-83EA-1EED0A357708}" type="pres">
      <dgm:prSet presAssocID="{B91A0F6C-F494-4B27-898C-2ADF77D1C18D}" presName="topArc1" presStyleLbl="parChTrans1D1" presStyleIdx="6" presStyleCnt="8"/>
      <dgm:spPr/>
    </dgm:pt>
    <dgm:pt modelId="{B5E6209A-A66C-4356-9BEE-1B0958923EB6}" type="pres">
      <dgm:prSet presAssocID="{B91A0F6C-F494-4B27-898C-2ADF77D1C18D}" presName="bottomArc1" presStyleLbl="parChTrans1D1" presStyleIdx="7" presStyleCnt="8"/>
      <dgm:spPr/>
    </dgm:pt>
    <dgm:pt modelId="{8D39575F-704A-4A25-9181-A6AE91499248}" type="pres">
      <dgm:prSet presAssocID="{B91A0F6C-F494-4B27-898C-2ADF77D1C18D}" presName="topConnNode1" presStyleLbl="node1" presStyleIdx="0" presStyleCnt="0"/>
      <dgm:spPr/>
    </dgm:pt>
    <dgm:pt modelId="{3FD9980F-A4CB-4F87-BF0A-2E858FA8F239}" type="pres">
      <dgm:prSet presAssocID="{B91A0F6C-F494-4B27-898C-2ADF77D1C18D}" presName="hierChild2" presStyleCnt="0"/>
      <dgm:spPr/>
    </dgm:pt>
    <dgm:pt modelId="{0DFE9ACB-BACC-4658-AB81-0164DBA82DCB}" type="pres">
      <dgm:prSet presAssocID="{B91A0F6C-F494-4B27-898C-2ADF77D1C18D}" presName="hierChild3" presStyleCnt="0"/>
      <dgm:spPr/>
    </dgm:pt>
  </dgm:ptLst>
  <dgm:cxnLst>
    <dgm:cxn modelId="{D6A9C26F-41C9-433A-B70E-B3E067E40CB1}" type="presOf" srcId="{843646FB-BFB4-4731-933D-175180819650}" destId="{DA555B43-D9A6-44B7-9AB3-680A97E1CF0A}" srcOrd="1" destOrd="0" presId="urn:microsoft.com/office/officeart/2008/layout/HalfCircleOrganizationChart"/>
    <dgm:cxn modelId="{06FFA5E7-818B-4355-93AF-B842B0D7BC68}" type="presOf" srcId="{B91A0F6C-F494-4B27-898C-2ADF77D1C18D}" destId="{8D39575F-704A-4A25-9181-A6AE91499248}" srcOrd="1" destOrd="0" presId="urn:microsoft.com/office/officeart/2008/layout/HalfCircleOrganizationChart"/>
    <dgm:cxn modelId="{12823580-20CE-4F04-9928-FF5820622AFC}" srcId="{471E00D3-1440-4AD4-BD7A-8C51201B9109}" destId="{7EABE774-BFAE-454D-994C-0FBB95BCC3F5}" srcOrd="1" destOrd="0" parTransId="{910C9E14-8995-4FAC-90BD-BD49A425D909}" sibTransId="{B188263C-FA48-411D-A6AF-9A8FEE6E0FE1}"/>
    <dgm:cxn modelId="{D2DAB427-B094-4FCF-9A87-59DD53BBFC75}" type="presOf" srcId="{7EABE774-BFAE-454D-994C-0FBB95BCC3F5}" destId="{A2F2F669-36B1-47BF-AF63-01456E7165CC}" srcOrd="1" destOrd="0" presId="urn:microsoft.com/office/officeart/2008/layout/HalfCircleOrganizationChart"/>
    <dgm:cxn modelId="{180367CB-AF47-4487-8E5C-1B6498392F14}" type="presOf" srcId="{471E00D3-1440-4AD4-BD7A-8C51201B9109}" destId="{840C4F76-EDD5-434D-8DF1-E0C638834F16}" srcOrd="0" destOrd="0" presId="urn:microsoft.com/office/officeart/2008/layout/HalfCircleOrganizationChart"/>
    <dgm:cxn modelId="{BEE9B61A-6230-4E48-A93A-28506DB41FC8}" srcId="{471E00D3-1440-4AD4-BD7A-8C51201B9109}" destId="{FC592DC0-8671-4854-AC8C-32CEE3805B39}" srcOrd="2" destOrd="0" parTransId="{77E192B7-3D53-42C0-9BAA-D5B8C6FCFE6D}" sibTransId="{0A10B951-850F-4C6C-8EF6-C5868728916E}"/>
    <dgm:cxn modelId="{B7519B76-4729-42C1-8CD1-6B0E4C368F6A}" srcId="{471E00D3-1440-4AD4-BD7A-8C51201B9109}" destId="{843646FB-BFB4-4731-933D-175180819650}" srcOrd="0" destOrd="0" parTransId="{9D0207F5-C057-49BC-91A2-8079CDCFCD43}" sibTransId="{3411E060-5B7B-4E90-BB32-F2B21526392B}"/>
    <dgm:cxn modelId="{93FDDFCD-CB0C-423E-9EEF-6A0529A6EB26}" type="presOf" srcId="{B91A0F6C-F494-4B27-898C-2ADF77D1C18D}" destId="{639D9057-5EAF-4BA3-B6E6-A7F40DB8A720}" srcOrd="0" destOrd="0" presId="urn:microsoft.com/office/officeart/2008/layout/HalfCircleOrganizationChart"/>
    <dgm:cxn modelId="{6FCDD42B-B2EF-4E9B-A8FB-A8FD0424DF8E}" type="presOf" srcId="{843646FB-BFB4-4731-933D-175180819650}" destId="{5AA94338-0CFF-4110-B308-CB2EF02E3D25}" srcOrd="0" destOrd="0" presId="urn:microsoft.com/office/officeart/2008/layout/HalfCircleOrganizationChart"/>
    <dgm:cxn modelId="{71F016E9-A281-4D4B-81C9-C406185D30A2}" type="presOf" srcId="{7EABE774-BFAE-454D-994C-0FBB95BCC3F5}" destId="{9777582D-9E46-417F-9091-A814E94D22D8}" srcOrd="0" destOrd="0" presId="urn:microsoft.com/office/officeart/2008/layout/HalfCircleOrganizationChart"/>
    <dgm:cxn modelId="{4C72CD56-38E9-44BC-BA2F-3C05FF2C1618}" srcId="{471E00D3-1440-4AD4-BD7A-8C51201B9109}" destId="{B91A0F6C-F494-4B27-898C-2ADF77D1C18D}" srcOrd="3" destOrd="0" parTransId="{2A113C45-0B54-4BC7-81DE-9A82770E6AF0}" sibTransId="{EA98A836-F645-431A-AB8B-4C40B13EB319}"/>
    <dgm:cxn modelId="{B3DB79D2-2DAE-46E6-8189-AAE26A5F44ED}" type="presOf" srcId="{FC592DC0-8671-4854-AC8C-32CEE3805B39}" destId="{A7A06829-39DF-4862-A2EF-1DC2102219B6}" srcOrd="0" destOrd="0" presId="urn:microsoft.com/office/officeart/2008/layout/HalfCircleOrganizationChart"/>
    <dgm:cxn modelId="{E2FA5891-4798-40C1-8B61-643F428D0046}" type="presOf" srcId="{FC592DC0-8671-4854-AC8C-32CEE3805B39}" destId="{BB8DB73E-D2AC-45F1-81B0-5D1406F0964B}" srcOrd="1" destOrd="0" presId="urn:microsoft.com/office/officeart/2008/layout/HalfCircleOrganizationChart"/>
    <dgm:cxn modelId="{96F79F44-5ED5-4D1B-A3F1-CF18926F3E37}" type="presParOf" srcId="{840C4F76-EDD5-434D-8DF1-E0C638834F16}" destId="{82603C1C-51F6-4911-9C18-BA8832D51CF3}" srcOrd="0" destOrd="0" presId="urn:microsoft.com/office/officeart/2008/layout/HalfCircleOrganizationChart"/>
    <dgm:cxn modelId="{BEC2202B-F93D-4192-9519-307939FB612E}" type="presParOf" srcId="{82603C1C-51F6-4911-9C18-BA8832D51CF3}" destId="{DB7E1406-B015-41FC-B733-703E0F889B0F}" srcOrd="0" destOrd="0" presId="urn:microsoft.com/office/officeart/2008/layout/HalfCircleOrganizationChart"/>
    <dgm:cxn modelId="{EAD1315B-1675-44C9-B8F7-6515AFDEB6C5}" type="presParOf" srcId="{DB7E1406-B015-41FC-B733-703E0F889B0F}" destId="{5AA94338-0CFF-4110-B308-CB2EF02E3D25}" srcOrd="0" destOrd="0" presId="urn:microsoft.com/office/officeart/2008/layout/HalfCircleOrganizationChart"/>
    <dgm:cxn modelId="{3B178A16-9916-4982-A056-B0367D6F4950}" type="presParOf" srcId="{DB7E1406-B015-41FC-B733-703E0F889B0F}" destId="{08EC808D-9F46-43AB-96ED-5CC8D77AA8F0}" srcOrd="1" destOrd="0" presId="urn:microsoft.com/office/officeart/2008/layout/HalfCircleOrganizationChart"/>
    <dgm:cxn modelId="{61223512-5821-4AAF-A68D-E5070D4A18BC}" type="presParOf" srcId="{DB7E1406-B015-41FC-B733-703E0F889B0F}" destId="{29603006-87BC-4FB2-842A-C4E97D53C3CA}" srcOrd="2" destOrd="0" presId="urn:microsoft.com/office/officeart/2008/layout/HalfCircleOrganizationChart"/>
    <dgm:cxn modelId="{97EF5443-D265-47D2-AD5F-FC86E8493DB3}" type="presParOf" srcId="{DB7E1406-B015-41FC-B733-703E0F889B0F}" destId="{DA555B43-D9A6-44B7-9AB3-680A97E1CF0A}" srcOrd="3" destOrd="0" presId="urn:microsoft.com/office/officeart/2008/layout/HalfCircleOrganizationChart"/>
    <dgm:cxn modelId="{0B53EFAE-14D3-4E45-91D7-B7F10F37B25F}" type="presParOf" srcId="{82603C1C-51F6-4911-9C18-BA8832D51CF3}" destId="{6E555608-3F90-4BB9-ABB6-7C3484150DF0}" srcOrd="1" destOrd="0" presId="urn:microsoft.com/office/officeart/2008/layout/HalfCircleOrganizationChart"/>
    <dgm:cxn modelId="{203F316A-2227-4A84-A48F-70C56BE78872}" type="presParOf" srcId="{82603C1C-51F6-4911-9C18-BA8832D51CF3}" destId="{8C187089-56F7-481E-8777-CDDBE9B2E07F}" srcOrd="2" destOrd="0" presId="urn:microsoft.com/office/officeart/2008/layout/HalfCircleOrganizationChart"/>
    <dgm:cxn modelId="{27CBBE11-AD34-4657-BFA6-64B6E7D263C6}" type="presParOf" srcId="{840C4F76-EDD5-434D-8DF1-E0C638834F16}" destId="{5EACB250-73F1-45C9-A034-FA7BA1206872}" srcOrd="1" destOrd="0" presId="urn:microsoft.com/office/officeart/2008/layout/HalfCircleOrganizationChart"/>
    <dgm:cxn modelId="{5425A0EE-277B-4B16-9470-BDB2F8E1061C}" type="presParOf" srcId="{5EACB250-73F1-45C9-A034-FA7BA1206872}" destId="{BABB2716-C9DD-467B-9D02-41D447CB59FD}" srcOrd="0" destOrd="0" presId="urn:microsoft.com/office/officeart/2008/layout/HalfCircleOrganizationChart"/>
    <dgm:cxn modelId="{0FE197C7-1FC8-4817-A14D-2AB17B925F28}" type="presParOf" srcId="{BABB2716-C9DD-467B-9D02-41D447CB59FD}" destId="{9777582D-9E46-417F-9091-A814E94D22D8}" srcOrd="0" destOrd="0" presId="urn:microsoft.com/office/officeart/2008/layout/HalfCircleOrganizationChart"/>
    <dgm:cxn modelId="{98CA0B93-5B2D-40B8-AF4C-BBD7C4944F13}" type="presParOf" srcId="{BABB2716-C9DD-467B-9D02-41D447CB59FD}" destId="{DCD625BB-616B-478A-9A2D-3BD8F6D512B3}" srcOrd="1" destOrd="0" presId="urn:microsoft.com/office/officeart/2008/layout/HalfCircleOrganizationChart"/>
    <dgm:cxn modelId="{29010093-E669-4B67-9871-446EE2081B39}" type="presParOf" srcId="{BABB2716-C9DD-467B-9D02-41D447CB59FD}" destId="{8C6F0717-7C2D-4212-A37D-B2AA2E36DD88}" srcOrd="2" destOrd="0" presId="urn:microsoft.com/office/officeart/2008/layout/HalfCircleOrganizationChart"/>
    <dgm:cxn modelId="{54DD6524-E818-4BDB-9096-EE3856E91B26}" type="presParOf" srcId="{BABB2716-C9DD-467B-9D02-41D447CB59FD}" destId="{A2F2F669-36B1-47BF-AF63-01456E7165CC}" srcOrd="3" destOrd="0" presId="urn:microsoft.com/office/officeart/2008/layout/HalfCircleOrganizationChart"/>
    <dgm:cxn modelId="{C5DFCC64-491B-4F9F-ABA4-03733F521787}" type="presParOf" srcId="{5EACB250-73F1-45C9-A034-FA7BA1206872}" destId="{D9ADFF84-F5ED-47E9-9605-FB0C5FAECC89}" srcOrd="1" destOrd="0" presId="urn:microsoft.com/office/officeart/2008/layout/HalfCircleOrganizationChart"/>
    <dgm:cxn modelId="{0419AE83-F527-47D5-8E19-E29C01B6EDD6}" type="presParOf" srcId="{5EACB250-73F1-45C9-A034-FA7BA1206872}" destId="{4C65C70D-8486-40BB-97D2-6DA9351AA10B}" srcOrd="2" destOrd="0" presId="urn:microsoft.com/office/officeart/2008/layout/HalfCircleOrganizationChart"/>
    <dgm:cxn modelId="{89A365C3-E8F7-4C07-8510-257A23180FC3}" type="presParOf" srcId="{840C4F76-EDD5-434D-8DF1-E0C638834F16}" destId="{3923FFFA-AB75-4FE5-B5A8-9270F2E78AFF}" srcOrd="2" destOrd="0" presId="urn:microsoft.com/office/officeart/2008/layout/HalfCircleOrganizationChart"/>
    <dgm:cxn modelId="{0CACD74F-CC95-4FA6-A025-4CE6370DA0AB}" type="presParOf" srcId="{3923FFFA-AB75-4FE5-B5A8-9270F2E78AFF}" destId="{7686FE31-DC13-4B23-9F7D-F01EEE96EC2A}" srcOrd="0" destOrd="0" presId="urn:microsoft.com/office/officeart/2008/layout/HalfCircleOrganizationChart"/>
    <dgm:cxn modelId="{EE210605-C470-45D1-9AA8-0E932D290216}" type="presParOf" srcId="{7686FE31-DC13-4B23-9F7D-F01EEE96EC2A}" destId="{A7A06829-39DF-4862-A2EF-1DC2102219B6}" srcOrd="0" destOrd="0" presId="urn:microsoft.com/office/officeart/2008/layout/HalfCircleOrganizationChart"/>
    <dgm:cxn modelId="{4C869CAE-99B9-4A8F-9817-13F2D5667471}" type="presParOf" srcId="{7686FE31-DC13-4B23-9F7D-F01EEE96EC2A}" destId="{2D0BCE14-13A6-451F-B79B-32DBDEA256B4}" srcOrd="1" destOrd="0" presId="urn:microsoft.com/office/officeart/2008/layout/HalfCircleOrganizationChart"/>
    <dgm:cxn modelId="{494D0598-0CED-4F06-91AF-71437E2A35D7}" type="presParOf" srcId="{7686FE31-DC13-4B23-9F7D-F01EEE96EC2A}" destId="{56D193BA-EB5C-4E7B-B0B8-F02D6175A736}" srcOrd="2" destOrd="0" presId="urn:microsoft.com/office/officeart/2008/layout/HalfCircleOrganizationChart"/>
    <dgm:cxn modelId="{0B7C71CF-A04C-44F0-8917-6FED98327E1C}" type="presParOf" srcId="{7686FE31-DC13-4B23-9F7D-F01EEE96EC2A}" destId="{BB8DB73E-D2AC-45F1-81B0-5D1406F0964B}" srcOrd="3" destOrd="0" presId="urn:microsoft.com/office/officeart/2008/layout/HalfCircleOrganizationChart"/>
    <dgm:cxn modelId="{A90E565E-0917-4A1C-8089-C2CC95FBBA01}" type="presParOf" srcId="{3923FFFA-AB75-4FE5-B5A8-9270F2E78AFF}" destId="{EF6D9FD8-7064-4D59-8AB4-3377CC8467BB}" srcOrd="1" destOrd="0" presId="urn:microsoft.com/office/officeart/2008/layout/HalfCircleOrganizationChart"/>
    <dgm:cxn modelId="{13989BBB-2C6A-40E4-B35E-C7340BC0DDB4}" type="presParOf" srcId="{3923FFFA-AB75-4FE5-B5A8-9270F2E78AFF}" destId="{A66A1916-5C28-4459-BAA7-E020BE8E07B7}" srcOrd="2" destOrd="0" presId="urn:microsoft.com/office/officeart/2008/layout/HalfCircleOrganizationChart"/>
    <dgm:cxn modelId="{6BA86E25-7CD5-4FE6-8E20-6413B10640EE}" type="presParOf" srcId="{840C4F76-EDD5-434D-8DF1-E0C638834F16}" destId="{11281258-D002-43D1-AE86-659D73B8B6C5}" srcOrd="3" destOrd="0" presId="urn:microsoft.com/office/officeart/2008/layout/HalfCircleOrganizationChart"/>
    <dgm:cxn modelId="{04594138-6667-41D2-9D77-C7B8377DB2FA}" type="presParOf" srcId="{11281258-D002-43D1-AE86-659D73B8B6C5}" destId="{DD7AAE2A-A2D8-44F3-9863-FC4C770D2850}" srcOrd="0" destOrd="0" presId="urn:microsoft.com/office/officeart/2008/layout/HalfCircleOrganizationChart"/>
    <dgm:cxn modelId="{C40AA2EB-52EC-4118-8ED8-0A98E0A33E28}" type="presParOf" srcId="{DD7AAE2A-A2D8-44F3-9863-FC4C770D2850}" destId="{639D9057-5EAF-4BA3-B6E6-A7F40DB8A720}" srcOrd="0" destOrd="0" presId="urn:microsoft.com/office/officeart/2008/layout/HalfCircleOrganizationChart"/>
    <dgm:cxn modelId="{2697BBD6-2244-4D14-8A2D-619E1FFAB0AA}" type="presParOf" srcId="{DD7AAE2A-A2D8-44F3-9863-FC4C770D2850}" destId="{32B17B78-0F7E-41B4-83EA-1EED0A357708}" srcOrd="1" destOrd="0" presId="urn:microsoft.com/office/officeart/2008/layout/HalfCircleOrganizationChart"/>
    <dgm:cxn modelId="{37A6F3CC-A1DF-495A-9D5A-C21AB86C6D19}" type="presParOf" srcId="{DD7AAE2A-A2D8-44F3-9863-FC4C770D2850}" destId="{B5E6209A-A66C-4356-9BEE-1B0958923EB6}" srcOrd="2" destOrd="0" presId="urn:microsoft.com/office/officeart/2008/layout/HalfCircleOrganizationChart"/>
    <dgm:cxn modelId="{2A3508D3-5199-4D32-8BBA-CB03FF6B8E7B}" type="presParOf" srcId="{DD7AAE2A-A2D8-44F3-9863-FC4C770D2850}" destId="{8D39575F-704A-4A25-9181-A6AE91499248}" srcOrd="3" destOrd="0" presId="urn:microsoft.com/office/officeart/2008/layout/HalfCircleOrganizationChart"/>
    <dgm:cxn modelId="{880ECFF2-65A8-45AC-A865-667AB62A9AAE}" type="presParOf" srcId="{11281258-D002-43D1-AE86-659D73B8B6C5}" destId="{3FD9980F-A4CB-4F87-BF0A-2E858FA8F239}" srcOrd="1" destOrd="0" presId="urn:microsoft.com/office/officeart/2008/layout/HalfCircleOrganizationChart"/>
    <dgm:cxn modelId="{435690DD-5FD9-4087-B912-78C9EF4E061F}" type="presParOf" srcId="{11281258-D002-43D1-AE86-659D73B8B6C5}" destId="{0DFE9ACB-BACC-4658-AB81-0164DBA82DCB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3DBFB-5C87-403C-B667-933D28CA8982}">
      <dsp:nvSpPr>
        <dsp:cNvPr id="0" name=""/>
        <dsp:cNvSpPr/>
      </dsp:nvSpPr>
      <dsp:spPr>
        <a:xfrm>
          <a:off x="177966" y="432"/>
          <a:ext cx="2626712" cy="157602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2000" b="1" kern="1200" smtClean="0">
              <a:solidFill>
                <a:schemeClr val="tx1">
                  <a:lumMod val="85000"/>
                  <a:lumOff val="15000"/>
                </a:schemeClr>
              </a:solidFill>
              <a:cs typeface="B Nazanin" panose="00000400000000000000" pitchFamily="2" charset="-78"/>
            </a:rPr>
            <a:t>برنامه‌نویسی در پزشکی از راه دور</a:t>
          </a:r>
          <a:endParaRPr lang="en-US" sz="2000" kern="1200" dirty="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sp:txBody>
      <dsp:txXfrm>
        <a:off x="177966" y="432"/>
        <a:ext cx="2626712" cy="1576027"/>
      </dsp:txXfrm>
    </dsp:sp>
    <dsp:sp modelId="{AAD3BE5A-F030-4E99-84C7-8833609BEB9F}">
      <dsp:nvSpPr>
        <dsp:cNvPr id="0" name=""/>
        <dsp:cNvSpPr/>
      </dsp:nvSpPr>
      <dsp:spPr>
        <a:xfrm>
          <a:off x="3067350" y="432"/>
          <a:ext cx="2626712" cy="157602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2000" b="1" kern="1200" smtClean="0">
              <a:solidFill>
                <a:schemeClr val="tx1">
                  <a:lumMod val="85000"/>
                  <a:lumOff val="15000"/>
                </a:schemeClr>
              </a:solidFill>
              <a:cs typeface="B Nazanin" panose="00000400000000000000" pitchFamily="2" charset="-78"/>
            </a:rPr>
            <a:t>برنامه‌نویسی برای پایگاه‌های داده پزشکی</a:t>
          </a:r>
          <a:endParaRPr lang="en-US" sz="2000" kern="1200" dirty="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sp:txBody>
      <dsp:txXfrm>
        <a:off x="3067350" y="432"/>
        <a:ext cx="2626712" cy="1576027"/>
      </dsp:txXfrm>
    </dsp:sp>
    <dsp:sp modelId="{9A3012AE-D2AD-4E6E-987C-83A80A1FF1BE}">
      <dsp:nvSpPr>
        <dsp:cNvPr id="0" name=""/>
        <dsp:cNvSpPr/>
      </dsp:nvSpPr>
      <dsp:spPr>
        <a:xfrm>
          <a:off x="5956734" y="432"/>
          <a:ext cx="2626712" cy="157602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2000" b="1" kern="1200" dirty="0" smtClean="0">
              <a:solidFill>
                <a:schemeClr val="tx1">
                  <a:lumMod val="85000"/>
                  <a:lumOff val="15000"/>
                </a:schemeClr>
              </a:solidFill>
              <a:cs typeface="B Nazanin" panose="00000400000000000000" pitchFamily="2" charset="-78"/>
            </a:rPr>
            <a:t>برنامه‌نویسی برای سیستم‌های مدیریت اطلاعات بیمارستانی</a:t>
          </a:r>
          <a:endParaRPr lang="en-US" sz="2000" kern="1200" dirty="0">
            <a:solidFill>
              <a:schemeClr val="tx1">
                <a:lumMod val="85000"/>
                <a:lumOff val="15000"/>
              </a:schemeClr>
            </a:solidFill>
            <a:cs typeface="B Nazanin" panose="00000400000000000000" pitchFamily="2" charset="-78"/>
          </a:endParaRPr>
        </a:p>
      </dsp:txBody>
      <dsp:txXfrm>
        <a:off x="5956734" y="432"/>
        <a:ext cx="2626712" cy="15760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C808D-9F46-43AB-96ED-5CC8D77AA8F0}">
      <dsp:nvSpPr>
        <dsp:cNvPr id="0" name=""/>
        <dsp:cNvSpPr/>
      </dsp:nvSpPr>
      <dsp:spPr>
        <a:xfrm>
          <a:off x="477121" y="127597"/>
          <a:ext cx="945178" cy="945178"/>
        </a:xfrm>
        <a:prstGeom prst="arc">
          <a:avLst>
            <a:gd name="adj1" fmla="val 13200000"/>
            <a:gd name="adj2" fmla="val 1920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603006-87BC-4FB2-842A-C4E97D53C3CA}">
      <dsp:nvSpPr>
        <dsp:cNvPr id="0" name=""/>
        <dsp:cNvSpPr/>
      </dsp:nvSpPr>
      <dsp:spPr>
        <a:xfrm>
          <a:off x="477121" y="127597"/>
          <a:ext cx="945178" cy="945178"/>
        </a:xfrm>
        <a:prstGeom prst="arc">
          <a:avLst>
            <a:gd name="adj1" fmla="val 2400000"/>
            <a:gd name="adj2" fmla="val 840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A94338-0CFF-4110-B308-CB2EF02E3D25}">
      <dsp:nvSpPr>
        <dsp:cNvPr id="0" name=""/>
        <dsp:cNvSpPr/>
      </dsp:nvSpPr>
      <dsp:spPr>
        <a:xfrm>
          <a:off x="4532" y="297729"/>
          <a:ext cx="1890356" cy="60491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/>
            <a:t>JavaScript</a:t>
          </a:r>
          <a:endParaRPr lang="en-US" sz="2800" kern="1200" dirty="0"/>
        </a:p>
      </dsp:txBody>
      <dsp:txXfrm>
        <a:off x="4532" y="297729"/>
        <a:ext cx="1890356" cy="604913"/>
      </dsp:txXfrm>
    </dsp:sp>
    <dsp:sp modelId="{DCD625BB-616B-478A-9A2D-3BD8F6D512B3}">
      <dsp:nvSpPr>
        <dsp:cNvPr id="0" name=""/>
        <dsp:cNvSpPr/>
      </dsp:nvSpPr>
      <dsp:spPr>
        <a:xfrm>
          <a:off x="2764452" y="127597"/>
          <a:ext cx="945178" cy="945178"/>
        </a:xfrm>
        <a:prstGeom prst="arc">
          <a:avLst>
            <a:gd name="adj1" fmla="val 13200000"/>
            <a:gd name="adj2" fmla="val 1920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6F0717-7C2D-4212-A37D-B2AA2E36DD88}">
      <dsp:nvSpPr>
        <dsp:cNvPr id="0" name=""/>
        <dsp:cNvSpPr/>
      </dsp:nvSpPr>
      <dsp:spPr>
        <a:xfrm>
          <a:off x="2764452" y="127597"/>
          <a:ext cx="945178" cy="945178"/>
        </a:xfrm>
        <a:prstGeom prst="arc">
          <a:avLst>
            <a:gd name="adj1" fmla="val 2400000"/>
            <a:gd name="adj2" fmla="val 840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77582D-9E46-417F-9091-A814E94D22D8}">
      <dsp:nvSpPr>
        <dsp:cNvPr id="0" name=""/>
        <dsp:cNvSpPr/>
      </dsp:nvSpPr>
      <dsp:spPr>
        <a:xfrm>
          <a:off x="2291862" y="297729"/>
          <a:ext cx="1890356" cy="60491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/>
            <a:t>Java</a:t>
          </a:r>
          <a:endParaRPr lang="en-US" sz="2800" kern="1200" dirty="0"/>
        </a:p>
      </dsp:txBody>
      <dsp:txXfrm>
        <a:off x="2291862" y="297729"/>
        <a:ext cx="1890356" cy="604913"/>
      </dsp:txXfrm>
    </dsp:sp>
    <dsp:sp modelId="{2D0BCE14-13A6-451F-B79B-32DBDEA256B4}">
      <dsp:nvSpPr>
        <dsp:cNvPr id="0" name=""/>
        <dsp:cNvSpPr/>
      </dsp:nvSpPr>
      <dsp:spPr>
        <a:xfrm>
          <a:off x="5051782" y="127597"/>
          <a:ext cx="945178" cy="945178"/>
        </a:xfrm>
        <a:prstGeom prst="arc">
          <a:avLst>
            <a:gd name="adj1" fmla="val 13200000"/>
            <a:gd name="adj2" fmla="val 1920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D193BA-EB5C-4E7B-B0B8-F02D6175A736}">
      <dsp:nvSpPr>
        <dsp:cNvPr id="0" name=""/>
        <dsp:cNvSpPr/>
      </dsp:nvSpPr>
      <dsp:spPr>
        <a:xfrm>
          <a:off x="5051782" y="127597"/>
          <a:ext cx="945178" cy="945178"/>
        </a:xfrm>
        <a:prstGeom prst="arc">
          <a:avLst>
            <a:gd name="adj1" fmla="val 2400000"/>
            <a:gd name="adj2" fmla="val 840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A06829-39DF-4862-A2EF-1DC2102219B6}">
      <dsp:nvSpPr>
        <dsp:cNvPr id="0" name=""/>
        <dsp:cNvSpPr/>
      </dsp:nvSpPr>
      <dsp:spPr>
        <a:xfrm>
          <a:off x="4579193" y="297729"/>
          <a:ext cx="1890356" cy="60491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/>
            <a:t>Python</a:t>
          </a:r>
          <a:endParaRPr lang="en-US" sz="2800" kern="1200" dirty="0"/>
        </a:p>
      </dsp:txBody>
      <dsp:txXfrm>
        <a:off x="4579193" y="297729"/>
        <a:ext cx="1890356" cy="604913"/>
      </dsp:txXfrm>
    </dsp:sp>
    <dsp:sp modelId="{32B17B78-0F7E-41B4-83EA-1EED0A357708}">
      <dsp:nvSpPr>
        <dsp:cNvPr id="0" name=""/>
        <dsp:cNvSpPr/>
      </dsp:nvSpPr>
      <dsp:spPr>
        <a:xfrm>
          <a:off x="7339113" y="127597"/>
          <a:ext cx="945178" cy="945178"/>
        </a:xfrm>
        <a:prstGeom prst="arc">
          <a:avLst>
            <a:gd name="adj1" fmla="val 13200000"/>
            <a:gd name="adj2" fmla="val 1920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E6209A-A66C-4356-9BEE-1B0958923EB6}">
      <dsp:nvSpPr>
        <dsp:cNvPr id="0" name=""/>
        <dsp:cNvSpPr/>
      </dsp:nvSpPr>
      <dsp:spPr>
        <a:xfrm>
          <a:off x="7339113" y="127597"/>
          <a:ext cx="945178" cy="945178"/>
        </a:xfrm>
        <a:prstGeom prst="arc">
          <a:avLst>
            <a:gd name="adj1" fmla="val 2400000"/>
            <a:gd name="adj2" fmla="val 8400000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9D9057-5EAF-4BA3-B6E6-A7F40DB8A720}">
      <dsp:nvSpPr>
        <dsp:cNvPr id="0" name=""/>
        <dsp:cNvSpPr/>
      </dsp:nvSpPr>
      <dsp:spPr>
        <a:xfrm>
          <a:off x="6866524" y="297729"/>
          <a:ext cx="1890356" cy="60491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/>
            <a:t>C#</a:t>
          </a:r>
          <a:endParaRPr lang="en-US" sz="2800" kern="1200" dirty="0"/>
        </a:p>
      </dsp:txBody>
      <dsp:txXfrm>
        <a:off x="6866524" y="297729"/>
        <a:ext cx="1890356" cy="6049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jpg>
</file>

<file path=ppt/media/image3.jpe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jp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8826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1469509"/>
            <a:ext cx="5468267" cy="3802112"/>
          </a:xfr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  <a:prstDash val="sysDot"/>
          </a:ln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r"/>
            <a:r>
              <a:rPr lang="en-US" sz="12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@hamidMolaDev</a:t>
            </a:r>
            <a:endParaRPr lang="en-US" sz="1200" b="1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23221" y="4347760"/>
            <a:ext cx="5060780" cy="861420"/>
          </a:xfrm>
        </p:spPr>
        <p:txBody>
          <a:bodyPr>
            <a:normAutofit/>
          </a:bodyPr>
          <a:lstStyle/>
          <a:p>
            <a:pPr algn="ctr"/>
            <a:r>
              <a:rPr lang="fa-IR" sz="2400" b="1" dirty="0" smtClean="0">
                <a:cs typeface="B Nazanin" panose="00000400000000000000" pitchFamily="2" charset="-78"/>
              </a:rPr>
              <a:t>استاد گرامی خانم دکتر گلوی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6623222" y="2070204"/>
            <a:ext cx="506077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i="0" u="none" strike="noStrike" normalizeH="0" baseline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Programming in HIT</a:t>
            </a:r>
            <a:endParaRPr kumimoji="0" lang="en-US" altLang="en-US" sz="1800" i="0" u="none" strike="noStrike" normalizeH="0" baseline="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655444" y="3126812"/>
            <a:ext cx="2996334" cy="4875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2400" b="1" kern="1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گردآورنده : حمید ملارجبی</a:t>
            </a:r>
            <a:endParaRPr lang="en-US" b="1" kern="1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2538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053" y="960968"/>
            <a:ext cx="8761413" cy="706964"/>
          </a:xfrm>
        </p:spPr>
        <p:txBody>
          <a:bodyPr/>
          <a:lstStyle/>
          <a:p>
            <a:pPr algn="ctr"/>
            <a:r>
              <a:rPr lang="ar-SA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Nazanin" panose="00000400000000000000" pitchFamily="2" charset="-78"/>
              </a:rPr>
              <a:t>برنامه نویسی در فناوری اطلاعات </a:t>
            </a:r>
            <a:r>
              <a:rPr lang="ar-SA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Nazanin" panose="00000400000000000000" pitchFamily="2" charset="-78"/>
              </a:rPr>
              <a:t>سلامت</a:t>
            </a:r>
            <a:endParaRPr lang="en-US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515142" y="3029147"/>
            <a:ext cx="5253725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  <a:spcAft>
                <a:spcPts val="800"/>
              </a:spcAft>
            </a:pPr>
            <a:r>
              <a:rPr lang="ar-SA" sz="160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فناوری اطلاعات سلامت</a:t>
            </a:r>
            <a:r>
              <a:rPr lang="en-US" sz="160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en-US" sz="160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(Health Information Technology) </a:t>
            </a:r>
            <a:r>
              <a:rPr lang="ar-SA" sz="160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به مجموعه‌ای از فناوری‌ها اطلاق می‌شود که برای ذخیره‌سازی، مدیریت، انتقال و تجزیه و تحلیل داده‌های سلامت به‌کار می‌روند. هدف اصلی این فناوری‌ها بهبود کارایی، کیفیت، و دسترسی به خدمات بهداشتی است. در این زمینه، برنامه‌نویسی نقش کلیدی دارد، زیرا زبان‌های برنامه‌نویسی و الگوریتم‌ها به توسعه سیستم‌های دیجیتال کمک می‌کنند که داده‌های بهداشتی و پزشکی را مدیریت و تحلیل کنند</a:t>
            </a:r>
            <a:r>
              <a:rPr lang="en-US" sz="160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  <a:endParaRPr lang="en-US" sz="1600" kern="1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62" y="2857075"/>
            <a:ext cx="5935573" cy="3163145"/>
          </a:xfrm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370311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r-SA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Nazanin" panose="00000400000000000000" pitchFamily="2" charset="-78"/>
              </a:rPr>
              <a:t>اهمیت برنامه‌نویسی در حوزه </a:t>
            </a:r>
            <a:r>
              <a:rPr lang="ar-SA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Nazanin" panose="00000400000000000000" pitchFamily="2" charset="-78"/>
              </a:rPr>
              <a:t>سلامت</a:t>
            </a:r>
            <a:endParaRPr lang="en-US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0746771"/>
              </p:ext>
            </p:extLst>
          </p:nvPr>
        </p:nvGraphicFramePr>
        <p:xfrm>
          <a:off x="1489187" y="4582758"/>
          <a:ext cx="8761413" cy="1576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Rectangle 12"/>
          <p:cNvSpPr/>
          <p:nvPr/>
        </p:nvSpPr>
        <p:spPr>
          <a:xfrm>
            <a:off x="1721224" y="2315169"/>
            <a:ext cx="841248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ar-SA" b="1" dirty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در دنیای امروز، برنامه‌نویسی به یکی از ارکان اصلی فناوری اطلاعات سلامت تبدیل شده است. برنامه‌نویسان با استفاده از زبان‌های مختلف </a:t>
            </a:r>
            <a: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مانند</a:t>
            </a:r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Python </a:t>
            </a:r>
            <a: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، </a:t>
            </a:r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Java</a:t>
            </a:r>
            <a: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، و</a:t>
            </a:r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JavaScript</a:t>
            </a:r>
            <a:r>
              <a:rPr lang="ar-SA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نرم‌افزارهایی </a:t>
            </a:r>
            <a:r>
              <a:rPr lang="ar-SA" b="1" dirty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طراحی می‌کنند که قابلیت ذخیره‌سازی، مدیریت و تجزیه و تحلیل داده‌های سلامت را دارند. این نرم‌افزارها می‌توانند به پزشکان، بیمارستان‌ها، و مراکز درمانی کمک کنند تا به‌طور بهینه‌تری داده‌های مربوط به بیماران را پردازش و مدیریت کنند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70989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r-SA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Nazanin" panose="00000400000000000000" pitchFamily="2" charset="-78"/>
              </a:rPr>
              <a:t>زبان‌های برنامه‌نویسی در فناوری اطلاعات سلامت</a:t>
            </a:r>
            <a:endParaRPr lang="en-US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1292292"/>
              </p:ext>
            </p:extLst>
          </p:nvPr>
        </p:nvGraphicFramePr>
        <p:xfrm>
          <a:off x="2762670" y="5077413"/>
          <a:ext cx="8761413" cy="12003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Explosion 2 10"/>
          <p:cNvSpPr/>
          <p:nvPr/>
        </p:nvSpPr>
        <p:spPr>
          <a:xfrm>
            <a:off x="823165" y="2409713"/>
            <a:ext cx="4712494" cy="2538806"/>
          </a:xfrm>
          <a:custGeom>
            <a:avLst/>
            <a:gdLst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4525 w 21600"/>
              <a:gd name="connsiteY2" fmla="*/ 5777 h 21600"/>
              <a:gd name="connsiteX3" fmla="*/ 18007 w 21600"/>
              <a:gd name="connsiteY3" fmla="*/ 3172 h 21600"/>
              <a:gd name="connsiteX4" fmla="*/ 16380 w 21600"/>
              <a:gd name="connsiteY4" fmla="*/ 6532 h 21600"/>
              <a:gd name="connsiteX5" fmla="*/ 21600 w 21600"/>
              <a:gd name="connsiteY5" fmla="*/ 6645 h 21600"/>
              <a:gd name="connsiteX6" fmla="*/ 16985 w 21600"/>
              <a:gd name="connsiteY6" fmla="*/ 9402 h 21600"/>
              <a:gd name="connsiteX7" fmla="*/ 18270 w 21600"/>
              <a:gd name="connsiteY7" fmla="*/ 11290 h 21600"/>
              <a:gd name="connsiteX8" fmla="*/ 16380 w 21600"/>
              <a:gd name="connsiteY8" fmla="*/ 12310 h 21600"/>
              <a:gd name="connsiteX9" fmla="*/ 18877 w 21600"/>
              <a:gd name="connsiteY9" fmla="*/ 15632 h 21600"/>
              <a:gd name="connsiteX10" fmla="*/ 14640 w 21600"/>
              <a:gd name="connsiteY10" fmla="*/ 14350 h 21600"/>
              <a:gd name="connsiteX11" fmla="*/ 14942 w 21600"/>
              <a:gd name="connsiteY11" fmla="*/ 17370 h 21600"/>
              <a:gd name="connsiteX12" fmla="*/ 12180 w 21600"/>
              <a:gd name="connsiteY12" fmla="*/ 15935 h 21600"/>
              <a:gd name="connsiteX13" fmla="*/ 11612 w 21600"/>
              <a:gd name="connsiteY13" fmla="*/ 18842 h 21600"/>
              <a:gd name="connsiteX14" fmla="*/ 9872 w 21600"/>
              <a:gd name="connsiteY14" fmla="*/ 17370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5372 w 21600"/>
              <a:gd name="connsiteY24" fmla="*/ 7817 h 21600"/>
              <a:gd name="connsiteX25" fmla="*/ 4502 w 21600"/>
              <a:gd name="connsiteY25" fmla="*/ 3625 h 21600"/>
              <a:gd name="connsiteX26" fmla="*/ 8550 w 21600"/>
              <a:gd name="connsiteY26" fmla="*/ 6382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4525 w 21600"/>
              <a:gd name="connsiteY2" fmla="*/ 5777 h 21600"/>
              <a:gd name="connsiteX3" fmla="*/ 18007 w 21600"/>
              <a:gd name="connsiteY3" fmla="*/ 3172 h 21600"/>
              <a:gd name="connsiteX4" fmla="*/ 16380 w 21600"/>
              <a:gd name="connsiteY4" fmla="*/ 6532 h 21600"/>
              <a:gd name="connsiteX5" fmla="*/ 21600 w 21600"/>
              <a:gd name="connsiteY5" fmla="*/ 6645 h 21600"/>
              <a:gd name="connsiteX6" fmla="*/ 16985 w 21600"/>
              <a:gd name="connsiteY6" fmla="*/ 9402 h 21600"/>
              <a:gd name="connsiteX7" fmla="*/ 18270 w 21600"/>
              <a:gd name="connsiteY7" fmla="*/ 11290 h 21600"/>
              <a:gd name="connsiteX8" fmla="*/ 16380 w 21600"/>
              <a:gd name="connsiteY8" fmla="*/ 12310 h 21600"/>
              <a:gd name="connsiteX9" fmla="*/ 18877 w 21600"/>
              <a:gd name="connsiteY9" fmla="*/ 15632 h 21600"/>
              <a:gd name="connsiteX10" fmla="*/ 14640 w 21600"/>
              <a:gd name="connsiteY10" fmla="*/ 14350 h 21600"/>
              <a:gd name="connsiteX11" fmla="*/ 14942 w 21600"/>
              <a:gd name="connsiteY11" fmla="*/ 17370 h 21600"/>
              <a:gd name="connsiteX12" fmla="*/ 12180 w 21600"/>
              <a:gd name="connsiteY12" fmla="*/ 15935 h 21600"/>
              <a:gd name="connsiteX13" fmla="*/ 11612 w 21600"/>
              <a:gd name="connsiteY13" fmla="*/ 18842 h 21600"/>
              <a:gd name="connsiteX14" fmla="*/ 9872 w 21600"/>
              <a:gd name="connsiteY14" fmla="*/ 17370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550 w 21600"/>
              <a:gd name="connsiteY26" fmla="*/ 6382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4525 w 21600"/>
              <a:gd name="connsiteY2" fmla="*/ 5777 h 21600"/>
              <a:gd name="connsiteX3" fmla="*/ 18007 w 21600"/>
              <a:gd name="connsiteY3" fmla="*/ 3172 h 21600"/>
              <a:gd name="connsiteX4" fmla="*/ 16380 w 21600"/>
              <a:gd name="connsiteY4" fmla="*/ 6532 h 21600"/>
              <a:gd name="connsiteX5" fmla="*/ 21600 w 21600"/>
              <a:gd name="connsiteY5" fmla="*/ 6645 h 21600"/>
              <a:gd name="connsiteX6" fmla="*/ 16985 w 21600"/>
              <a:gd name="connsiteY6" fmla="*/ 9402 h 21600"/>
              <a:gd name="connsiteX7" fmla="*/ 18270 w 21600"/>
              <a:gd name="connsiteY7" fmla="*/ 11290 h 21600"/>
              <a:gd name="connsiteX8" fmla="*/ 16380 w 21600"/>
              <a:gd name="connsiteY8" fmla="*/ 12310 h 21600"/>
              <a:gd name="connsiteX9" fmla="*/ 18877 w 21600"/>
              <a:gd name="connsiteY9" fmla="*/ 15632 h 21600"/>
              <a:gd name="connsiteX10" fmla="*/ 14640 w 21600"/>
              <a:gd name="connsiteY10" fmla="*/ 14350 h 21600"/>
              <a:gd name="connsiteX11" fmla="*/ 14942 w 21600"/>
              <a:gd name="connsiteY11" fmla="*/ 17370 h 21600"/>
              <a:gd name="connsiteX12" fmla="*/ 12180 w 21600"/>
              <a:gd name="connsiteY12" fmla="*/ 15935 h 21600"/>
              <a:gd name="connsiteX13" fmla="*/ 11612 w 21600"/>
              <a:gd name="connsiteY13" fmla="*/ 18842 h 21600"/>
              <a:gd name="connsiteX14" fmla="*/ 9872 w 21600"/>
              <a:gd name="connsiteY14" fmla="*/ 17370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6380 w 21600"/>
              <a:gd name="connsiteY4" fmla="*/ 6532 h 21600"/>
              <a:gd name="connsiteX5" fmla="*/ 21600 w 21600"/>
              <a:gd name="connsiteY5" fmla="*/ 6645 h 21600"/>
              <a:gd name="connsiteX6" fmla="*/ 16985 w 21600"/>
              <a:gd name="connsiteY6" fmla="*/ 9402 h 21600"/>
              <a:gd name="connsiteX7" fmla="*/ 18270 w 21600"/>
              <a:gd name="connsiteY7" fmla="*/ 11290 h 21600"/>
              <a:gd name="connsiteX8" fmla="*/ 16380 w 21600"/>
              <a:gd name="connsiteY8" fmla="*/ 12310 h 21600"/>
              <a:gd name="connsiteX9" fmla="*/ 18877 w 21600"/>
              <a:gd name="connsiteY9" fmla="*/ 15632 h 21600"/>
              <a:gd name="connsiteX10" fmla="*/ 14640 w 21600"/>
              <a:gd name="connsiteY10" fmla="*/ 14350 h 21600"/>
              <a:gd name="connsiteX11" fmla="*/ 14942 w 21600"/>
              <a:gd name="connsiteY11" fmla="*/ 17370 h 21600"/>
              <a:gd name="connsiteX12" fmla="*/ 12180 w 21600"/>
              <a:gd name="connsiteY12" fmla="*/ 15935 h 21600"/>
              <a:gd name="connsiteX13" fmla="*/ 11612 w 21600"/>
              <a:gd name="connsiteY13" fmla="*/ 18842 h 21600"/>
              <a:gd name="connsiteX14" fmla="*/ 9872 w 21600"/>
              <a:gd name="connsiteY14" fmla="*/ 17370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6985 w 21600"/>
              <a:gd name="connsiteY6" fmla="*/ 9402 h 21600"/>
              <a:gd name="connsiteX7" fmla="*/ 18270 w 21600"/>
              <a:gd name="connsiteY7" fmla="*/ 11290 h 21600"/>
              <a:gd name="connsiteX8" fmla="*/ 16380 w 21600"/>
              <a:gd name="connsiteY8" fmla="*/ 12310 h 21600"/>
              <a:gd name="connsiteX9" fmla="*/ 18877 w 21600"/>
              <a:gd name="connsiteY9" fmla="*/ 15632 h 21600"/>
              <a:gd name="connsiteX10" fmla="*/ 14640 w 21600"/>
              <a:gd name="connsiteY10" fmla="*/ 14350 h 21600"/>
              <a:gd name="connsiteX11" fmla="*/ 14942 w 21600"/>
              <a:gd name="connsiteY11" fmla="*/ 17370 h 21600"/>
              <a:gd name="connsiteX12" fmla="*/ 12180 w 21600"/>
              <a:gd name="connsiteY12" fmla="*/ 15935 h 21600"/>
              <a:gd name="connsiteX13" fmla="*/ 11612 w 21600"/>
              <a:gd name="connsiteY13" fmla="*/ 18842 h 21600"/>
              <a:gd name="connsiteX14" fmla="*/ 9872 w 21600"/>
              <a:gd name="connsiteY14" fmla="*/ 17370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6380 w 21600"/>
              <a:gd name="connsiteY8" fmla="*/ 12310 h 21600"/>
              <a:gd name="connsiteX9" fmla="*/ 18877 w 21600"/>
              <a:gd name="connsiteY9" fmla="*/ 15632 h 21600"/>
              <a:gd name="connsiteX10" fmla="*/ 14640 w 21600"/>
              <a:gd name="connsiteY10" fmla="*/ 14350 h 21600"/>
              <a:gd name="connsiteX11" fmla="*/ 14942 w 21600"/>
              <a:gd name="connsiteY11" fmla="*/ 17370 h 21600"/>
              <a:gd name="connsiteX12" fmla="*/ 12180 w 21600"/>
              <a:gd name="connsiteY12" fmla="*/ 15935 h 21600"/>
              <a:gd name="connsiteX13" fmla="*/ 11612 w 21600"/>
              <a:gd name="connsiteY13" fmla="*/ 18842 h 21600"/>
              <a:gd name="connsiteX14" fmla="*/ 9872 w 21600"/>
              <a:gd name="connsiteY14" fmla="*/ 17370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4640 w 21600"/>
              <a:gd name="connsiteY10" fmla="*/ 14350 h 21600"/>
              <a:gd name="connsiteX11" fmla="*/ 14942 w 21600"/>
              <a:gd name="connsiteY11" fmla="*/ 17370 h 21600"/>
              <a:gd name="connsiteX12" fmla="*/ 12180 w 21600"/>
              <a:gd name="connsiteY12" fmla="*/ 15935 h 21600"/>
              <a:gd name="connsiteX13" fmla="*/ 11612 w 21600"/>
              <a:gd name="connsiteY13" fmla="*/ 18842 h 21600"/>
              <a:gd name="connsiteX14" fmla="*/ 9872 w 21600"/>
              <a:gd name="connsiteY14" fmla="*/ 17370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942 w 21600"/>
              <a:gd name="connsiteY11" fmla="*/ 17370 h 21600"/>
              <a:gd name="connsiteX12" fmla="*/ 12180 w 21600"/>
              <a:gd name="connsiteY12" fmla="*/ 15935 h 21600"/>
              <a:gd name="connsiteX13" fmla="*/ 11612 w 21600"/>
              <a:gd name="connsiteY13" fmla="*/ 18842 h 21600"/>
              <a:gd name="connsiteX14" fmla="*/ 9872 w 21600"/>
              <a:gd name="connsiteY14" fmla="*/ 17370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942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72 w 21600"/>
              <a:gd name="connsiteY14" fmla="*/ 17370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942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527 w 21600"/>
              <a:gd name="connsiteY16" fmla="*/ 18125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942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805 w 21600"/>
              <a:gd name="connsiteY18" fmla="*/ 18240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942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173 w 21600"/>
              <a:gd name="connsiteY18" fmla="*/ 19085 h 21600"/>
              <a:gd name="connsiteX19" fmla="*/ 1285 w 21600"/>
              <a:gd name="connsiteY19" fmla="*/ 17825 h 21600"/>
              <a:gd name="connsiteX20" fmla="*/ 3330 w 21600"/>
              <a:gd name="connsiteY20" fmla="*/ 15370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942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173 w 21600"/>
              <a:gd name="connsiteY18" fmla="*/ 19085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3935 w 21600"/>
              <a:gd name="connsiteY22" fmla="*/ 11592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942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173 w 21600"/>
              <a:gd name="connsiteY18" fmla="*/ 19085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942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354 w 21600"/>
              <a:gd name="connsiteY18" fmla="*/ 17770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581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354 w 21600"/>
              <a:gd name="connsiteY18" fmla="*/ 17770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581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354 w 21600"/>
              <a:gd name="connsiteY18" fmla="*/ 17770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581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354 w 21600"/>
              <a:gd name="connsiteY18" fmla="*/ 17770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581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00 w 21600"/>
              <a:gd name="connsiteY15" fmla="*/ 19712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354 w 21600"/>
              <a:gd name="connsiteY18" fmla="*/ 17770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581 w 21600"/>
              <a:gd name="connsiteY11" fmla="*/ 17370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45 w 21600"/>
              <a:gd name="connsiteY15" fmla="*/ 20557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354 w 21600"/>
              <a:gd name="connsiteY18" fmla="*/ 17770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4130 w 21600"/>
              <a:gd name="connsiteY11" fmla="*/ 18215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45 w 21600"/>
              <a:gd name="connsiteY15" fmla="*/ 20557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354 w 21600"/>
              <a:gd name="connsiteY18" fmla="*/ 17770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3995 w 21600"/>
              <a:gd name="connsiteY11" fmla="*/ 18215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45 w 21600"/>
              <a:gd name="connsiteY15" fmla="*/ 20557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354 w 21600"/>
              <a:gd name="connsiteY18" fmla="*/ 17770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  <a:gd name="connsiteX0" fmla="*/ 11462 w 21600"/>
              <a:gd name="connsiteY0" fmla="*/ 4342 h 21600"/>
              <a:gd name="connsiteX1" fmla="*/ 14790 w 21600"/>
              <a:gd name="connsiteY1" fmla="*/ 0 h 21600"/>
              <a:gd name="connsiteX2" fmla="*/ 15382 w 21600"/>
              <a:gd name="connsiteY2" fmla="*/ 3805 h 21600"/>
              <a:gd name="connsiteX3" fmla="*/ 18007 w 21600"/>
              <a:gd name="connsiteY3" fmla="*/ 3172 h 21600"/>
              <a:gd name="connsiteX4" fmla="*/ 17959 w 21600"/>
              <a:gd name="connsiteY4" fmla="*/ 5969 h 21600"/>
              <a:gd name="connsiteX5" fmla="*/ 21600 w 21600"/>
              <a:gd name="connsiteY5" fmla="*/ 6645 h 21600"/>
              <a:gd name="connsiteX6" fmla="*/ 18384 w 21600"/>
              <a:gd name="connsiteY6" fmla="*/ 9590 h 21600"/>
              <a:gd name="connsiteX7" fmla="*/ 18270 w 21600"/>
              <a:gd name="connsiteY7" fmla="*/ 11290 h 21600"/>
              <a:gd name="connsiteX8" fmla="*/ 17689 w 21600"/>
              <a:gd name="connsiteY8" fmla="*/ 12873 h 21600"/>
              <a:gd name="connsiteX9" fmla="*/ 18877 w 21600"/>
              <a:gd name="connsiteY9" fmla="*/ 15632 h 21600"/>
              <a:gd name="connsiteX10" fmla="*/ 15227 w 21600"/>
              <a:gd name="connsiteY10" fmla="*/ 15665 h 21600"/>
              <a:gd name="connsiteX11" fmla="*/ 13995 w 21600"/>
              <a:gd name="connsiteY11" fmla="*/ 18215 h 21600"/>
              <a:gd name="connsiteX12" fmla="*/ 12451 w 21600"/>
              <a:gd name="connsiteY12" fmla="*/ 17156 h 21600"/>
              <a:gd name="connsiteX13" fmla="*/ 11612 w 21600"/>
              <a:gd name="connsiteY13" fmla="*/ 18842 h 21600"/>
              <a:gd name="connsiteX14" fmla="*/ 9827 w 21600"/>
              <a:gd name="connsiteY14" fmla="*/ 18497 h 21600"/>
              <a:gd name="connsiteX15" fmla="*/ 8745 w 21600"/>
              <a:gd name="connsiteY15" fmla="*/ 20557 h 21600"/>
              <a:gd name="connsiteX16" fmla="*/ 7346 w 21600"/>
              <a:gd name="connsiteY16" fmla="*/ 19440 h 21600"/>
              <a:gd name="connsiteX17" fmla="*/ 4917 w 21600"/>
              <a:gd name="connsiteY17" fmla="*/ 21600 h 21600"/>
              <a:gd name="connsiteX18" fmla="*/ 4354 w 21600"/>
              <a:gd name="connsiteY18" fmla="*/ 17770 h 21600"/>
              <a:gd name="connsiteX19" fmla="*/ 1285 w 21600"/>
              <a:gd name="connsiteY19" fmla="*/ 17825 h 21600"/>
              <a:gd name="connsiteX20" fmla="*/ 2653 w 21600"/>
              <a:gd name="connsiteY20" fmla="*/ 15652 h 21600"/>
              <a:gd name="connsiteX21" fmla="*/ 0 w 21600"/>
              <a:gd name="connsiteY21" fmla="*/ 12877 h 21600"/>
              <a:gd name="connsiteX22" fmla="*/ 2987 w 21600"/>
              <a:gd name="connsiteY22" fmla="*/ 11216 h 21600"/>
              <a:gd name="connsiteX23" fmla="*/ 1172 w 21600"/>
              <a:gd name="connsiteY23" fmla="*/ 8270 h 21600"/>
              <a:gd name="connsiteX24" fmla="*/ 4108 w 21600"/>
              <a:gd name="connsiteY24" fmla="*/ 7535 h 21600"/>
              <a:gd name="connsiteX25" fmla="*/ 4502 w 21600"/>
              <a:gd name="connsiteY25" fmla="*/ 3625 h 21600"/>
              <a:gd name="connsiteX26" fmla="*/ 8234 w 21600"/>
              <a:gd name="connsiteY26" fmla="*/ 4034 h 21600"/>
              <a:gd name="connsiteX27" fmla="*/ 9722 w 21600"/>
              <a:gd name="connsiteY27" fmla="*/ 1887 h 21600"/>
              <a:gd name="connsiteX28" fmla="*/ 11462 w 21600"/>
              <a:gd name="connsiteY28" fmla="*/ 4342 h 2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1600" h="21600">
                <a:moveTo>
                  <a:pt x="11462" y="4342"/>
                </a:moveTo>
                <a:lnTo>
                  <a:pt x="14790" y="0"/>
                </a:lnTo>
                <a:cubicBezTo>
                  <a:pt x="14702" y="1926"/>
                  <a:pt x="15470" y="1879"/>
                  <a:pt x="15382" y="3805"/>
                </a:cubicBezTo>
                <a:lnTo>
                  <a:pt x="18007" y="3172"/>
                </a:lnTo>
                <a:cubicBezTo>
                  <a:pt x="17991" y="4104"/>
                  <a:pt x="17975" y="5037"/>
                  <a:pt x="17959" y="5969"/>
                </a:cubicBezTo>
                <a:lnTo>
                  <a:pt x="21600" y="6645"/>
                </a:lnTo>
                <a:lnTo>
                  <a:pt x="18384" y="9590"/>
                </a:lnTo>
                <a:lnTo>
                  <a:pt x="18270" y="11290"/>
                </a:lnTo>
                <a:lnTo>
                  <a:pt x="17689" y="12873"/>
                </a:lnTo>
                <a:lnTo>
                  <a:pt x="18877" y="15632"/>
                </a:lnTo>
                <a:lnTo>
                  <a:pt x="15227" y="15665"/>
                </a:lnTo>
                <a:cubicBezTo>
                  <a:pt x="15328" y="16672"/>
                  <a:pt x="14660" y="16833"/>
                  <a:pt x="13995" y="18215"/>
                </a:cubicBezTo>
                <a:lnTo>
                  <a:pt x="12451" y="17156"/>
                </a:lnTo>
                <a:lnTo>
                  <a:pt x="11612" y="18842"/>
                </a:lnTo>
                <a:lnTo>
                  <a:pt x="9827" y="18497"/>
                </a:lnTo>
                <a:lnTo>
                  <a:pt x="8745" y="20557"/>
                </a:lnTo>
                <a:lnTo>
                  <a:pt x="7346" y="19440"/>
                </a:lnTo>
                <a:lnTo>
                  <a:pt x="4917" y="21600"/>
                </a:lnTo>
                <a:cubicBezTo>
                  <a:pt x="4880" y="20480"/>
                  <a:pt x="4391" y="18890"/>
                  <a:pt x="4354" y="17770"/>
                </a:cubicBezTo>
                <a:lnTo>
                  <a:pt x="1285" y="17825"/>
                </a:lnTo>
                <a:lnTo>
                  <a:pt x="2653" y="15652"/>
                </a:lnTo>
                <a:lnTo>
                  <a:pt x="0" y="12877"/>
                </a:lnTo>
                <a:lnTo>
                  <a:pt x="2987" y="11216"/>
                </a:lnTo>
                <a:lnTo>
                  <a:pt x="1172" y="8270"/>
                </a:lnTo>
                <a:lnTo>
                  <a:pt x="4108" y="7535"/>
                </a:lnTo>
                <a:cubicBezTo>
                  <a:pt x="4239" y="6232"/>
                  <a:pt x="4371" y="4928"/>
                  <a:pt x="4502" y="3625"/>
                </a:cubicBezTo>
                <a:lnTo>
                  <a:pt x="8234" y="4034"/>
                </a:lnTo>
                <a:lnTo>
                  <a:pt x="9722" y="1887"/>
                </a:lnTo>
                <a:lnTo>
                  <a:pt x="11462" y="4342"/>
                </a:lnTo>
                <a:close/>
              </a:path>
            </a:pathLst>
          </a:cu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733826" y="2801953"/>
            <a:ext cx="532767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ar-SA" b="1" dirty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زبان‌های برنامه‌نویسی مختلفی در توسعه نرم‌افزارهای سلامت مورد استفاده قرار می‌گیرند. هر زبان مزایا و ویژگی‌های خاص خود را دارد که آن را برای استفاده در پروژه‌های مختلف در حوزه سلامت مناسب می‌سازد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311568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fa-IR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Nazanin" panose="00000400000000000000" pitchFamily="2" charset="-78"/>
              </a:rPr>
              <a:t>زبان های پرکاربرد</a:t>
            </a:r>
            <a:endParaRPr lang="en-US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lnSpc>
                <a:spcPct val="150000"/>
              </a:lnSpc>
            </a:pPr>
            <a:r>
              <a:rPr lang="en-US" b="1" dirty="0">
                <a:cs typeface="B Nazanin" panose="00000400000000000000" pitchFamily="2" charset="-78"/>
              </a:rPr>
              <a:t>JavaScript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algn="just" rtl="1">
              <a:lnSpc>
                <a:spcPct val="150000"/>
              </a:lnSpc>
            </a:pPr>
            <a:r>
              <a:rPr lang="en-US" b="1" dirty="0" smtClean="0">
                <a:cs typeface="B Nazanin" panose="00000400000000000000" pitchFamily="2" charset="-78"/>
              </a:rPr>
              <a:t>JavaScript</a:t>
            </a:r>
            <a:r>
              <a:rPr lang="fa-IR" b="1" dirty="0" smtClean="0">
                <a:cs typeface="B Nazanin" panose="00000400000000000000" pitchFamily="2" charset="-78"/>
              </a:rPr>
              <a:t> </a:t>
            </a:r>
            <a:r>
              <a:rPr lang="ar-SA" b="1" dirty="0" smtClean="0">
                <a:cs typeface="B Nazanin" panose="00000400000000000000" pitchFamily="2" charset="-78"/>
              </a:rPr>
              <a:t>در </a:t>
            </a:r>
            <a:r>
              <a:rPr lang="ar-SA" b="1" dirty="0">
                <a:cs typeface="B Nazanin" panose="00000400000000000000" pitchFamily="2" charset="-78"/>
              </a:rPr>
              <a:t>ایجاد رابط‌های کاربری پویا و تعاملی در وب‌سایت‌ها و اپلیکیشن‌های بهداشتی استفاده می‌شود. فریم‌ورک‌هایی مانند</a:t>
            </a:r>
            <a:r>
              <a:rPr lang="en-US" b="1" dirty="0">
                <a:cs typeface="B Nazanin" panose="00000400000000000000" pitchFamily="2" charset="-78"/>
              </a:rPr>
              <a:t> React </a:t>
            </a:r>
            <a:r>
              <a:rPr lang="ar-SA" b="1" dirty="0">
                <a:cs typeface="B Nazanin" panose="00000400000000000000" pitchFamily="2" charset="-78"/>
              </a:rPr>
              <a:t>و</a:t>
            </a:r>
            <a:r>
              <a:rPr lang="en-US" b="1" dirty="0">
                <a:cs typeface="B Nazanin" panose="00000400000000000000" pitchFamily="2" charset="-78"/>
              </a:rPr>
              <a:t> Angular </a:t>
            </a:r>
            <a:r>
              <a:rPr lang="ar-SA" b="1" dirty="0">
                <a:cs typeface="B Nazanin" panose="00000400000000000000" pitchFamily="2" charset="-78"/>
              </a:rPr>
              <a:t>به توسعه‌دهندگان این امکان را می‌دهند تا وب‌سایت‌های پزشکی کاربرپسند و واکنش‌گرا طراحی کنند</a:t>
            </a:r>
            <a:r>
              <a:rPr lang="en-US" b="1" dirty="0">
                <a:cs typeface="B Nazanin" panose="00000400000000000000" pitchFamily="2" charset="-78"/>
              </a:rPr>
              <a:t>.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 algn="r" rtl="1">
              <a:lnSpc>
                <a:spcPct val="150000"/>
              </a:lnSpc>
            </a:pPr>
            <a:r>
              <a:rPr lang="en-US" b="1" dirty="0" smtClean="0">
                <a:cs typeface="B Nazanin" panose="00000400000000000000" pitchFamily="2" charset="-78"/>
              </a:rPr>
              <a:t>Java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algn="just" rtl="1">
              <a:lnSpc>
                <a:spcPct val="150000"/>
              </a:lnSpc>
            </a:pPr>
            <a:r>
              <a:rPr lang="en-US" b="1" dirty="0" smtClean="0">
                <a:cs typeface="B Nazanin" panose="00000400000000000000" pitchFamily="2" charset="-78"/>
              </a:rPr>
              <a:t>Java</a:t>
            </a:r>
            <a:r>
              <a:rPr lang="fa-IR" b="1" dirty="0" smtClean="0">
                <a:cs typeface="B Nazanin" panose="00000400000000000000" pitchFamily="2" charset="-78"/>
              </a:rPr>
              <a:t> </a:t>
            </a:r>
            <a:r>
              <a:rPr lang="ar-SA" b="1" dirty="0" smtClean="0">
                <a:cs typeface="B Nazanin" panose="00000400000000000000" pitchFamily="2" charset="-78"/>
              </a:rPr>
              <a:t>به </a:t>
            </a:r>
            <a:r>
              <a:rPr lang="ar-SA" b="1" dirty="0">
                <a:cs typeface="B Nazanin" panose="00000400000000000000" pitchFamily="2" charset="-78"/>
              </a:rPr>
              <a:t>دلیل مقیاس‌پذیری و امنیت بالا برای ساخت سیستم‌های بزرگ و پیچیده در حوزه سلامت مورد استفاده قرار می‌گیرد. بسیاری از نرم‌افزارهای مدیریت بیمارستان‌ها و پایگاه‌های داده پزشکی با استفاده از این زبان توسعه یافته‌اند</a:t>
            </a:r>
            <a:r>
              <a:rPr lang="en-US" b="1" dirty="0">
                <a:cs typeface="B Nazanin" panose="00000400000000000000" pitchFamily="2" charset="-78"/>
              </a:rPr>
              <a:t>.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 algn="r" rtl="1">
              <a:lnSpc>
                <a:spcPct val="150000"/>
              </a:lnSpc>
            </a:pPr>
            <a:r>
              <a:rPr lang="en-US" b="1" dirty="0" smtClean="0">
                <a:cs typeface="B Nazanin" panose="00000400000000000000" pitchFamily="2" charset="-78"/>
              </a:rPr>
              <a:t>Python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 algn="just" rtl="1">
              <a:lnSpc>
                <a:spcPct val="150000"/>
              </a:lnSpc>
            </a:pPr>
            <a:r>
              <a:rPr lang="en-US" b="1" dirty="0" smtClean="0">
                <a:cs typeface="B Nazanin" panose="00000400000000000000" pitchFamily="2" charset="-78"/>
              </a:rPr>
              <a:t>Python</a:t>
            </a:r>
            <a:r>
              <a:rPr lang="fa-IR" b="1" dirty="0" smtClean="0">
                <a:cs typeface="B Nazanin" panose="00000400000000000000" pitchFamily="2" charset="-78"/>
              </a:rPr>
              <a:t> </a:t>
            </a:r>
            <a:r>
              <a:rPr lang="ar-SA" b="1" dirty="0" smtClean="0">
                <a:cs typeface="B Nazanin" panose="00000400000000000000" pitchFamily="2" charset="-78"/>
              </a:rPr>
              <a:t>به </a:t>
            </a:r>
            <a:r>
              <a:rPr lang="ar-SA" b="1" dirty="0">
                <a:cs typeface="B Nazanin" panose="00000400000000000000" pitchFamily="2" charset="-78"/>
              </a:rPr>
              <a:t>دلیل سادگی و کتابخانه‌های متعدد در زمینه پردازش داده‌ها، یادگیری ماشین، و تجزیه و تحلیل اطلاعات پزشکی بسیار محبوب است. این زبان به‌ویژه در تجزیه و تحلیل داده‌های بزرگ، مدلسازی پیش‌بینی‌کننده، و پردازش زبان طبیعی کاربرد زیادی دارد</a:t>
            </a:r>
            <a:r>
              <a:rPr lang="en-US" b="1" dirty="0">
                <a:cs typeface="B Nazanin" panose="00000400000000000000" pitchFamily="2" charset="-78"/>
              </a:rPr>
              <a:t>.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2686976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ar-SA" sz="28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Nazanin" panose="00000400000000000000" pitchFamily="2" charset="-78"/>
              </a:rPr>
              <a:t>چالش‌ها و فرصت‌ها در برنامه‌نویسی برای فناوری اطلاعات </a:t>
            </a:r>
            <a:r>
              <a:rPr lang="ar-SA" sz="28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Nazanin" panose="00000400000000000000" pitchFamily="2" charset="-78"/>
              </a:rPr>
              <a:t>سلامت</a:t>
            </a:r>
            <a:endParaRPr lang="en-US" sz="28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82" y="3055171"/>
            <a:ext cx="4668819" cy="2796989"/>
          </a:xfr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7" name="Rectangle 6"/>
          <p:cNvSpPr/>
          <p:nvPr/>
        </p:nvSpPr>
        <p:spPr>
          <a:xfrm>
            <a:off x="5535659" y="2840018"/>
            <a:ext cx="6096000" cy="75597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ar-SA" sz="1500" b="1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برنامه‌نویسی در فناوری اطلاعات سلامت با چالش‌ها و فرصت‌های مختلفی روبرو است که می‌تواند بر روند توسعه و استفاده از سیستم‌ها تأثیر بگذارد</a:t>
            </a:r>
            <a:r>
              <a:rPr lang="en-US" sz="1500" b="1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.</a:t>
            </a:r>
            <a:endParaRPr lang="en-US" sz="1500" b="1" dirty="0">
              <a:cs typeface="B Nazanin" panose="00000400000000000000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535659" y="3889192"/>
            <a:ext cx="6096000" cy="214097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just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"/>
            </a:pPr>
            <a:r>
              <a:rPr lang="ar-SA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امنیت </a:t>
            </a:r>
            <a:r>
              <a:rPr lang="ar-SA" sz="1500" b="1" kern="100" dirty="0" smtClean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داده‌ها</a:t>
            </a:r>
            <a:r>
              <a:rPr lang="en-US" sz="1500" b="1" kern="100" dirty="0" smtClean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 :</a:t>
            </a:r>
            <a:r>
              <a:rPr lang="ar-SA" sz="1500" b="1" kern="100" dirty="0" smtClean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یکی </a:t>
            </a:r>
            <a:r>
              <a:rPr lang="ar-SA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از چالش‌های اصلی در فناوری اطلاعات سلامت، حفاظت از داده‌های پزشکی حساس است. اطلاعات بیماران باید از دسترسی‌های غیرمجاز محافظت شوند</a:t>
            </a:r>
            <a:r>
              <a:rPr lang="en-US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.</a:t>
            </a:r>
            <a:endParaRPr lang="en-US" sz="1500" b="1" kern="100" dirty="0"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342900" marR="0" lvl="0" indent="-342900" algn="just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"/>
            </a:pPr>
            <a:r>
              <a:rPr lang="ar-SA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یکپارچگی </a:t>
            </a:r>
            <a:r>
              <a:rPr lang="ar-SA" sz="1500" b="1" kern="100" dirty="0" smtClean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سیستم‌ها</a:t>
            </a:r>
            <a:r>
              <a:rPr lang="en-US" sz="1500" b="1" kern="100" dirty="0" smtClean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 :</a:t>
            </a:r>
            <a:r>
              <a:rPr lang="ar-SA" sz="1500" b="1" kern="100" dirty="0" smtClean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یکی </a:t>
            </a:r>
            <a:r>
              <a:rPr lang="ar-SA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دیگر از چالش‌های بزرگ، یکپارچه‌سازی سیستم‌های مختلف سلامت است که ممکن است از فناوری‌های متفاوتی استفاده کنند</a:t>
            </a:r>
            <a:r>
              <a:rPr lang="en-US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.</a:t>
            </a:r>
            <a:endParaRPr lang="en-US" sz="1500" b="1" kern="100" dirty="0"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342900" marR="0" lvl="0" indent="-342900" algn="just" rtl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"/>
            </a:pPr>
            <a:r>
              <a:rPr lang="ar-SA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رعایت </a:t>
            </a:r>
            <a:r>
              <a:rPr lang="ar-SA" sz="1500" b="1" kern="100" dirty="0" smtClean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استانداردها</a:t>
            </a:r>
            <a:r>
              <a:rPr lang="en-US" sz="1500" b="1" kern="100" dirty="0" smtClean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 :</a:t>
            </a:r>
            <a:r>
              <a:rPr lang="ar-SA" sz="1500" b="1" kern="100" dirty="0" smtClean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استفاده </a:t>
            </a:r>
            <a:r>
              <a:rPr lang="ar-SA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از استانداردهای جهانی مانند</a:t>
            </a:r>
            <a:r>
              <a:rPr lang="en-US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en-US" sz="1500" b="1" kern="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HL7</a:t>
            </a:r>
            <a:r>
              <a:rPr lang="en-US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ar-SA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و</a:t>
            </a:r>
            <a:r>
              <a:rPr lang="en-US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en-US" sz="1500" b="1" kern="1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FHIR</a:t>
            </a:r>
            <a:r>
              <a:rPr lang="en-US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ar-SA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برای تسهیل انتقال داده‌ها بین سیستم‌های مختلف ضروری است</a:t>
            </a:r>
            <a:r>
              <a:rPr lang="en-US" sz="1500" b="1" kern="100" dirty="0">
                <a:latin typeface="Dirooz FD"/>
                <a:ea typeface="Calibri" panose="020F0502020204030204" pitchFamily="34" charset="0"/>
                <a:cs typeface="B Nazanin" panose="00000400000000000000" pitchFamily="2" charset="-78"/>
              </a:rPr>
              <a:t>.</a:t>
            </a:r>
            <a:endParaRPr lang="en-US" sz="15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402375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85</TotalTime>
  <Words>469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 Nazanin</vt:lpstr>
      <vt:lpstr>Calibri</vt:lpstr>
      <vt:lpstr>Century Gothic</vt:lpstr>
      <vt:lpstr>Dirooz FD</vt:lpstr>
      <vt:lpstr>Times New Roman</vt:lpstr>
      <vt:lpstr>Wingdings</vt:lpstr>
      <vt:lpstr>Wingdings 3</vt:lpstr>
      <vt:lpstr>Ion Boardroom</vt:lpstr>
      <vt:lpstr>PowerPoint Presentation</vt:lpstr>
      <vt:lpstr>@hamidMolaDev</vt:lpstr>
      <vt:lpstr>برنامه نویسی در فناوری اطلاعات سلامت</vt:lpstr>
      <vt:lpstr>اهمیت برنامه‌نویسی در حوزه سلامت</vt:lpstr>
      <vt:lpstr>زبان‌های برنامه‌نویسی در فناوری اطلاعات سلامت</vt:lpstr>
      <vt:lpstr>زبان های پرکاربرد</vt:lpstr>
      <vt:lpstr>چالش‌ها و فرصت‌ها در برنامه‌نویسی برای فناوری اطلاعات سلامت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RTA</dc:creator>
  <cp:lastModifiedBy>RTA</cp:lastModifiedBy>
  <cp:revision>10</cp:revision>
  <dcterms:created xsi:type="dcterms:W3CDTF">2024-12-09T20:54:40Z</dcterms:created>
  <dcterms:modified xsi:type="dcterms:W3CDTF">2024-12-09T22:19:54Z</dcterms:modified>
</cp:coreProperties>
</file>

<file path=docProps/thumbnail.jpeg>
</file>